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734"/>
  </p:sldMasterIdLst>
  <p:notesMasterIdLst>
    <p:notesMasterId r:id="rId751"/>
  </p:notesMasterIdLst>
  <p:sldIdLst>
    <p:sldId id="259" r:id="rId735"/>
    <p:sldId id="260" r:id="rId736"/>
    <p:sldId id="263" r:id="rId737"/>
    <p:sldId id="264" r:id="rId738"/>
    <p:sldId id="261" r:id="rId739"/>
    <p:sldId id="262" r:id="rId740"/>
    <p:sldId id="265" r:id="rId741"/>
    <p:sldId id="266" r:id="rId742"/>
    <p:sldId id="267" r:id="rId743"/>
    <p:sldId id="268" r:id="rId744"/>
    <p:sldId id="269" r:id="rId745"/>
    <p:sldId id="270" r:id="rId746"/>
    <p:sldId id="271" r:id="rId747"/>
    <p:sldId id="273" r:id="rId748"/>
    <p:sldId id="274" r:id="rId749"/>
    <p:sldId id="272" r:id="rId7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o" initials="F" lastIdx="4" clrIdx="0">
    <p:extLst>
      <p:ext uri="{19B8F6BF-5375-455C-9EA6-DF929625EA0E}">
        <p15:presenceInfo xmlns:p15="http://schemas.microsoft.com/office/powerpoint/2012/main" userId="Franko" providerId="None"/>
      </p:ext>
    </p:extLst>
  </p:cmAuthor>
  <p:cmAuthor id="2" name="Mirjana Krajcar @ Racunarstvo" initials="MK@R" lastIdx="5" clrIdx="1">
    <p:extLst>
      <p:ext uri="{19B8F6BF-5375-455C-9EA6-DF929625EA0E}">
        <p15:presenceInfo xmlns:p15="http://schemas.microsoft.com/office/powerpoint/2012/main" userId="Mirjana Krajcar @ Racunarstvo" providerId="None"/>
      </p:ext>
    </p:extLst>
  </p:cmAuthor>
  <p:cmAuthor id="3" name="programer10" initials="p" lastIdx="1" clrIdx="2">
    <p:extLst>
      <p:ext uri="{19B8F6BF-5375-455C-9EA6-DF929625EA0E}">
        <p15:presenceInfo xmlns:p15="http://schemas.microsoft.com/office/powerpoint/2012/main" userId="programer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CDC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rednji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rednji stil 3 - Isticanj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Svijetli stil 1 - Isticanj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465" autoAdjust="0"/>
  </p:normalViewPr>
  <p:slideViewPr>
    <p:cSldViewPr snapToGrid="0">
      <p:cViewPr varScale="1">
        <p:scale>
          <a:sx n="69" d="100"/>
          <a:sy n="69" d="100"/>
        </p:scale>
        <p:origin x="13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671" Type="http://schemas.openxmlformats.org/officeDocument/2006/relationships/customXml" Target="../customXml/item671.xml"/><Relationship Id="rId727" Type="http://schemas.openxmlformats.org/officeDocument/2006/relationships/customXml" Target="../customXml/item72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531" Type="http://schemas.openxmlformats.org/officeDocument/2006/relationships/customXml" Target="../customXml/item531.xml"/><Relationship Id="rId573" Type="http://schemas.openxmlformats.org/officeDocument/2006/relationships/customXml" Target="../customXml/item573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40" Type="http://schemas.openxmlformats.org/officeDocument/2006/relationships/customXml" Target="../customXml/item640.xml"/><Relationship Id="rId682" Type="http://schemas.openxmlformats.org/officeDocument/2006/relationships/customXml" Target="../customXml/item682.xml"/><Relationship Id="rId738" Type="http://schemas.openxmlformats.org/officeDocument/2006/relationships/slide" Target="slides/slide4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42" Type="http://schemas.openxmlformats.org/officeDocument/2006/relationships/customXml" Target="../customXml/item542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customXml" Target="../customXml/item486.xml"/><Relationship Id="rId651" Type="http://schemas.openxmlformats.org/officeDocument/2006/relationships/customXml" Target="../customXml/item651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749" Type="http://schemas.openxmlformats.org/officeDocument/2006/relationships/slide" Target="slides/slide15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553" Type="http://schemas.openxmlformats.org/officeDocument/2006/relationships/customXml" Target="../customXml/item553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662" Type="http://schemas.openxmlformats.org/officeDocument/2006/relationships/customXml" Target="../customXml/item662.xml"/><Relationship Id="rId718" Type="http://schemas.openxmlformats.org/officeDocument/2006/relationships/customXml" Target="../customXml/item71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customXml" Target="../customXml/item522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564" Type="http://schemas.openxmlformats.org/officeDocument/2006/relationships/customXml" Target="../customXml/item564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631" Type="http://schemas.openxmlformats.org/officeDocument/2006/relationships/customXml" Target="../customXml/item631.xml"/><Relationship Id="rId673" Type="http://schemas.openxmlformats.org/officeDocument/2006/relationships/customXml" Target="../customXml/item673.xml"/><Relationship Id="rId729" Type="http://schemas.openxmlformats.org/officeDocument/2006/relationships/customXml" Target="../customXml/item72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40" Type="http://schemas.openxmlformats.org/officeDocument/2006/relationships/slide" Target="slides/slide6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42" Type="http://schemas.openxmlformats.org/officeDocument/2006/relationships/customXml" Target="../customXml/item642.xml"/><Relationship Id="rId684" Type="http://schemas.openxmlformats.org/officeDocument/2006/relationships/customXml" Target="../customXml/item684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5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customXml" Target="../customXml/item611.xml"/><Relationship Id="rId653" Type="http://schemas.openxmlformats.org/officeDocument/2006/relationships/customXml" Target="../customXml/item653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742" Type="http://schemas.openxmlformats.org/officeDocument/2006/relationships/slide" Target="slides/slide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644" Type="http://schemas.openxmlformats.org/officeDocument/2006/relationships/customXml" Target="../customXml/item644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11" Type="http://schemas.openxmlformats.org/officeDocument/2006/relationships/customXml" Target="../customXml/item711.xml"/><Relationship Id="rId753" Type="http://schemas.openxmlformats.org/officeDocument/2006/relationships/presProps" Target="presProps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customXml" Target="../customXml/item613.xml"/><Relationship Id="rId655" Type="http://schemas.openxmlformats.org/officeDocument/2006/relationships/customXml" Target="../customXml/item655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744" Type="http://schemas.openxmlformats.org/officeDocument/2006/relationships/slide" Target="slides/slide10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713" Type="http://schemas.openxmlformats.org/officeDocument/2006/relationships/customXml" Target="../customXml/item713.xml"/><Relationship Id="rId755" Type="http://schemas.openxmlformats.org/officeDocument/2006/relationships/theme" Target="theme/theme1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657" Type="http://schemas.openxmlformats.org/officeDocument/2006/relationships/customXml" Target="../customXml/item657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735" Type="http://schemas.openxmlformats.org/officeDocument/2006/relationships/slide" Target="slides/slide1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746" Type="http://schemas.openxmlformats.org/officeDocument/2006/relationships/slide" Target="slides/slide12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customXml" Target="../customXml/item726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37" Type="http://schemas.openxmlformats.org/officeDocument/2006/relationships/slide" Target="slides/slide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41" Type="http://schemas.openxmlformats.org/officeDocument/2006/relationships/customXml" Target="../customXml/item541.xml"/><Relationship Id="rId562" Type="http://schemas.openxmlformats.org/officeDocument/2006/relationships/customXml" Target="../customXml/item562.xml"/><Relationship Id="rId583" Type="http://schemas.openxmlformats.org/officeDocument/2006/relationships/customXml" Target="../customXml/item583.xml"/><Relationship Id="rId618" Type="http://schemas.openxmlformats.org/officeDocument/2006/relationships/customXml" Target="../customXml/item618.xml"/><Relationship Id="rId639" Type="http://schemas.openxmlformats.org/officeDocument/2006/relationships/customXml" Target="../customXml/item63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748" Type="http://schemas.openxmlformats.org/officeDocument/2006/relationships/slide" Target="slides/slide14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slide" Target="slides/slide5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slide" Target="slides/slide1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slide" Target="slides/slide7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slide" Target="slides/slide9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viewProps" Target="viewProps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slideMaster" Target="slideMasters/slideMaster1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slide" Target="slides/slide11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tableStyles" Target="tableStyles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slide" Target="slides/slide2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slide" Target="slides/slide13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5T22:40:42.291" idx="4">
    <p:pos x="3192" y="1478"/>
    <p:text>Uklonjena drop down lista za brzi izbor izbacivanja hrane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5T22:39:27.267" idx="3">
    <p:pos x="3937" y="2188"/>
    <p:text>Uklonjena profilna slika i "edit default settings"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19907-802C-4385-A9B6-8D6CAE8C4FB5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AC9E-9954-4693-83F7-F0729814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581.xml"/><Relationship Id="rId4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#Name i slično označavaju da će tu pisati vrijednost iz aplikacije (#Meal1 je ime obroka 1 </a:t>
            </a:r>
            <a:r>
              <a:rPr lang="hr-HR" dirty="0" err="1"/>
              <a:t>itd</a:t>
            </a:r>
            <a:r>
              <a:rPr lang="hr-HR" dirty="0"/>
              <a:t>), Strelice kod mjernih jedinica označavaju da će se moći mijenjati koja mjerna jedinica piše (ako postoji).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5AC9E-9954-4693-83F7-F0729814C7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  <p:custDataLst>
              <p:custData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  <p:custDataLst>
              <p:custData r:id="rId2"/>
            </p:custDataLst>
          </p:nvPr>
        </p:nvSpPr>
        <p:spPr/>
        <p:txBody>
          <a:bodyPr/>
          <a:lstStyle/>
          <a:p>
            <a:fld id="{1795AC9E-9954-4693-83F7-F0729814C7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Change</a:t>
            </a:r>
            <a:r>
              <a:rPr lang="hr-HR" dirty="0"/>
              <a:t> </a:t>
            </a:r>
            <a:r>
              <a:rPr lang="hr-HR" dirty="0" err="1"/>
              <a:t>default</a:t>
            </a:r>
            <a:r>
              <a:rPr lang="hr-HR" dirty="0"/>
              <a:t> </a:t>
            </a:r>
            <a:r>
              <a:rPr lang="hr-HR" dirty="0" err="1"/>
              <a:t>settings</a:t>
            </a:r>
            <a:r>
              <a:rPr lang="hr-HR" dirty="0"/>
              <a:t> gumb mijenja </a:t>
            </a:r>
            <a:r>
              <a:rPr lang="hr-HR" dirty="0" err="1"/>
              <a:t>default</a:t>
            </a:r>
            <a:r>
              <a:rPr lang="hr-HR" dirty="0"/>
              <a:t> vrijednosti preferencija korisnika (</a:t>
            </a:r>
            <a:r>
              <a:rPr lang="hr-HR" dirty="0" err="1"/>
              <a:t>npr</a:t>
            </a:r>
            <a:r>
              <a:rPr lang="hr-HR" dirty="0"/>
              <a:t> format datuma, cm umjesto </a:t>
            </a:r>
            <a:r>
              <a:rPr lang="hr-HR" dirty="0" err="1"/>
              <a:t>feet</a:t>
            </a:r>
            <a:r>
              <a:rPr lang="hr-HR" dirty="0"/>
              <a:t>, kg umjesto </a:t>
            </a:r>
            <a:r>
              <a:rPr lang="hr-HR" dirty="0" err="1"/>
              <a:t>lbs</a:t>
            </a:r>
            <a:r>
              <a:rPr lang="hr-HR" dirty="0"/>
              <a:t> i slično)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5AC9E-9954-4693-83F7-F0729814C7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Sivi kotačići označavaju mjesto gdje bi bile ostale </a:t>
            </a:r>
            <a:r>
              <a:rPr lang="hr-HR" dirty="0" err="1"/>
              <a:t>admin</a:t>
            </a:r>
            <a:r>
              <a:rPr lang="hr-HR" dirty="0"/>
              <a:t> kontrole (kojih trenutno nema)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5AC9E-9954-4693-83F7-F0729814C7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Sa strelicama se mijenjaju Useri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5AC9E-9954-4693-83F7-F0729814C7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6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353.xml"/><Relationship Id="rId7" Type="http://schemas.openxmlformats.org/officeDocument/2006/relationships/customXml" Target="../../customXml/item624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733.xml"/><Relationship Id="rId1" Type="http://schemas.openxmlformats.org/officeDocument/2006/relationships/customXml" Target="../../customXml/item294.xml"/><Relationship Id="rId6" Type="http://schemas.openxmlformats.org/officeDocument/2006/relationships/customXml" Target="../../customXml/item385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38.xml"/><Relationship Id="rId15" Type="http://schemas.openxmlformats.org/officeDocument/2006/relationships/slide" Target="../slides/slide9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127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206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202.xml"/><Relationship Id="rId1" Type="http://schemas.openxmlformats.org/officeDocument/2006/relationships/customXml" Target="../../customXml/item526.xml"/><Relationship Id="rId6" Type="http://schemas.openxmlformats.org/officeDocument/2006/relationships/customXml" Target="../../customXml/item381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490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9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420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16.xml"/><Relationship Id="rId1" Type="http://schemas.openxmlformats.org/officeDocument/2006/relationships/customXml" Target="../../customXml/item37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2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83.xml"/><Relationship Id="rId21" Type="http://schemas.openxmlformats.org/officeDocument/2006/relationships/slide" Target="../slides/slide7.xml"/><Relationship Id="rId7" Type="http://schemas.openxmlformats.org/officeDocument/2006/relationships/customXml" Target="../../customXml/item66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56.xml"/><Relationship Id="rId16" Type="http://schemas.openxmlformats.org/officeDocument/2006/relationships/image" Target="../media/image4.png"/><Relationship Id="rId20" Type="http://schemas.openxmlformats.org/officeDocument/2006/relationships/slide" Target="../slides/slide5.xml"/><Relationship Id="rId1" Type="http://schemas.openxmlformats.org/officeDocument/2006/relationships/customXml" Target="../../customXml/item548.xml"/><Relationship Id="rId6" Type="http://schemas.openxmlformats.org/officeDocument/2006/relationships/customXml" Target="../../customXml/item717.xml"/><Relationship Id="rId11" Type="http://schemas.openxmlformats.org/officeDocument/2006/relationships/customXml" Target="../../customXml/item656.xml"/><Relationship Id="rId5" Type="http://schemas.openxmlformats.org/officeDocument/2006/relationships/customXml" Target="../../customXml/item54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258.xml"/><Relationship Id="rId19" Type="http://schemas.openxmlformats.org/officeDocument/2006/relationships/slide" Target="../slides/slide2.xml"/><Relationship Id="rId4" Type="http://schemas.openxmlformats.org/officeDocument/2006/relationships/customXml" Target="../../customXml/item720.xml"/><Relationship Id="rId9" Type="http://schemas.openxmlformats.org/officeDocument/2006/relationships/customXml" Target="../../customXml/item702.xml"/><Relationship Id="rId14" Type="http://schemas.openxmlformats.org/officeDocument/2006/relationships/image" Target="../media/image2.png"/><Relationship Id="rId22" Type="http://schemas.openxmlformats.org/officeDocument/2006/relationships/slide" Target="../slides/slide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6.xml"/><Relationship Id="rId13" Type="http://schemas.openxmlformats.org/officeDocument/2006/relationships/customXml" Target="../../customXml/item33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666.xml"/><Relationship Id="rId21" Type="http://schemas.openxmlformats.org/officeDocument/2006/relationships/slide" Target="../slides/slide2.xml"/><Relationship Id="rId7" Type="http://schemas.openxmlformats.org/officeDocument/2006/relationships/customXml" Target="../../customXml/item550.xml"/><Relationship Id="rId12" Type="http://schemas.openxmlformats.org/officeDocument/2006/relationships/customXml" Target="../../customXml/item231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7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396.xml"/><Relationship Id="rId6" Type="http://schemas.openxmlformats.org/officeDocument/2006/relationships/customXml" Target="../../customXml/item60.xml"/><Relationship Id="rId11" Type="http://schemas.openxmlformats.org/officeDocument/2006/relationships/customXml" Target="../../customXml/item571.xml"/><Relationship Id="rId24" Type="http://schemas.openxmlformats.org/officeDocument/2006/relationships/slide" Target="../slides/slide6.xml"/><Relationship Id="rId5" Type="http://schemas.openxmlformats.org/officeDocument/2006/relationships/customXml" Target="../../customXml/item388.xml"/><Relationship Id="rId15" Type="http://schemas.openxmlformats.org/officeDocument/2006/relationships/image" Target="../media/image1.png"/><Relationship Id="rId23" Type="http://schemas.openxmlformats.org/officeDocument/2006/relationships/slide" Target="../slides/slide7.xml"/><Relationship Id="rId10" Type="http://schemas.openxmlformats.org/officeDocument/2006/relationships/customXml" Target="../../customXml/item483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428.xml"/><Relationship Id="rId9" Type="http://schemas.openxmlformats.org/officeDocument/2006/relationships/customXml" Target="../../customXml/item708.xml"/><Relationship Id="rId14" Type="http://schemas.openxmlformats.org/officeDocument/2006/relationships/slideMaster" Target="../slideMasters/slideMaster1.xml"/><Relationship Id="rId22" Type="http://schemas.openxmlformats.org/officeDocument/2006/relationships/slide" Target="../slides/sl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D4DE-9808-49EA-8C85-DF69B383A616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CE5-58D8-41BA-AC32-954D86CB241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E73652A4-C01C-47BB-93D2-78FDC8E59605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DDBB6A92-9468-4659-A8C3-5F700619CF5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08C969D5-29AF-4A8C-AD36-C8B43DC4E03C}"/>
                </a:ext>
              </a:extLst>
            </p:cNvPr>
            <p:cNvSpPr txBox="1"/>
            <p:nvPr/>
          </p:nvSpPr>
          <p:spPr>
            <a:xfrm>
              <a:off x="22515" y="45424"/>
              <a:ext cx="931665" cy="18466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63769E19-A7C3-4B78-98D8-DCE7CE6588B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>
                <a:extLst>
                  <a:ext uri="{FF2B5EF4-FFF2-40B4-BE49-F238E27FC236}">
                    <a16:creationId xmlns:a16="http://schemas.microsoft.com/office/drawing/2014/main" id="{9FF16C54-C253-4DB4-8235-C5ADDC40862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2EF53134-8C4E-4806-92DD-0B5D7EBBDDD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903B983E-8407-4A7C-BD89-B54F0C399D0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>
                <a:extLst>
                  <a:ext uri="{FF2B5EF4-FFF2-40B4-BE49-F238E27FC236}">
                    <a16:creationId xmlns:a16="http://schemas.microsoft.com/office/drawing/2014/main" id="{0FC6810B-EDC4-4734-AA1B-7CF59EA3D39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49EBB895-8FF9-41DC-870E-AAB4B8E03C9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409ED507-A5AF-4735-A5E7-0E8177A8E2A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81A2F70-64C6-47E3-A22C-907BD857BA4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A700C0F-F995-4F43-A41A-CE84371B1AD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198A00C-226C-4BC3-836B-5D8FD5127CD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00970E7-9646-432E-A35F-7556E5F582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EBAA74D-A926-46DE-B7EE-A98D2D9DAE8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2A0B8406-C710-471C-B427-D7723FF56A5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E20AC8B0-F4D2-49B6-A548-C2AAD278439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C3679DA-4A90-44CC-B0E5-4D6C99751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EB5A982A-B215-4923-99A6-FD067B262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0766B6F-DDE3-44A5-9CDA-36102E12C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ECB63218-AA57-4BD9-9057-B7883444BCB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2EF9B680-E599-4E29-80EE-77B619BF38D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405E0D89-6701-4DAB-B726-16DA173A86D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5209C0A-F69B-4457-911B-66B62A8CF7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C86781A-FDC4-4725-A8C4-4A2BCA7980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94460FD-CDBC-4A52-BD54-DD769569FB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5E555A4A-41D5-4023-822D-B64AA1DDE88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>
                    <a:extLst>
                      <a:ext uri="{FF2B5EF4-FFF2-40B4-BE49-F238E27FC236}">
                        <a16:creationId xmlns:a16="http://schemas.microsoft.com/office/drawing/2014/main" id="{B2D43722-AED9-4547-9F26-401D53CB32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>
                    <a:extLst>
                      <a:ext uri="{FF2B5EF4-FFF2-40B4-BE49-F238E27FC236}">
                        <a16:creationId xmlns:a16="http://schemas.microsoft.com/office/drawing/2014/main" id="{3CDFAD4C-7035-421D-A7C6-A6B6C308FB0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92640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dmin_Sucel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D4DE-9808-49EA-8C85-DF69B383A616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CE5-58D8-41BA-AC32-954D86CB241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E73652A4-C01C-47BB-93D2-78FDC8E59605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DDBB6A92-9468-4659-A8C3-5F700619CF5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08C969D5-29AF-4A8C-AD36-C8B43DC4E03C}"/>
                </a:ext>
              </a:extLst>
            </p:cNvPr>
            <p:cNvSpPr txBox="1"/>
            <p:nvPr/>
          </p:nvSpPr>
          <p:spPr>
            <a:xfrm>
              <a:off x="22515" y="45424"/>
              <a:ext cx="931665" cy="18466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63769E19-A7C3-4B78-98D8-DCE7CE6588B3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>
                <a:extLst>
                  <a:ext uri="{FF2B5EF4-FFF2-40B4-BE49-F238E27FC236}">
                    <a16:creationId xmlns:a16="http://schemas.microsoft.com/office/drawing/2014/main" id="{9FF16C54-C253-4DB4-8235-C5ADDC40862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2EF53134-8C4E-4806-92DD-0B5D7EBBDDD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903B983E-8407-4A7C-BD89-B54F0C399D0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>
                <a:extLst>
                  <a:ext uri="{FF2B5EF4-FFF2-40B4-BE49-F238E27FC236}">
                    <a16:creationId xmlns:a16="http://schemas.microsoft.com/office/drawing/2014/main" id="{0FC6810B-EDC4-4734-AA1B-7CF59EA3D39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49EBB895-8FF9-41DC-870E-AAB4B8E03C9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409ED507-A5AF-4735-A5E7-0E8177A8E2A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81A2F70-64C6-47E3-A22C-907BD857BA4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A700C0F-F995-4F43-A41A-CE84371B1AD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198A00C-226C-4BC3-836B-5D8FD5127CD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00970E7-9646-432E-A35F-7556E5F582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EBAA74D-A926-46DE-B7EE-A98D2D9DAE8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2A0B8406-C710-471C-B427-D7723FF56A5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E20AC8B0-F4D2-49B6-A548-C2AAD278439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C3679DA-4A90-44CC-B0E5-4D6C99751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EB5A982A-B215-4923-99A6-FD067B262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0766B6F-DDE3-44A5-9CDA-36102E12C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ECB63218-AA57-4BD9-9057-B7883444BCB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2EF9B680-E599-4E29-80EE-77B619BF38D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405E0D89-6701-4DAB-B726-16DA173A86D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5209C0A-F69B-4457-911B-66B62A8CF7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C86781A-FDC4-4725-A8C4-4A2BCA7980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94460FD-CDBC-4A52-BD54-DD769569FB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5E555A4A-41D5-4023-822D-B64AA1DDE88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>
                    <a:extLst>
                      <a:ext uri="{FF2B5EF4-FFF2-40B4-BE49-F238E27FC236}">
                        <a16:creationId xmlns:a16="http://schemas.microsoft.com/office/drawing/2014/main" id="{B2D43722-AED9-4547-9F26-401D53CB32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>
                    <a:extLst>
                      <a:ext uri="{FF2B5EF4-FFF2-40B4-BE49-F238E27FC236}">
                        <a16:creationId xmlns:a16="http://schemas.microsoft.com/office/drawing/2014/main" id="{3CDFAD4C-7035-421D-A7C6-A6B6C308FB0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Pravokutnik 33">
            <a:extLst>
              <a:ext uri="{FF2B5EF4-FFF2-40B4-BE49-F238E27FC236}">
                <a16:creationId xmlns:a16="http://schemas.microsoft.com/office/drawing/2014/main" id="{DF04292A-21EB-41D3-9A8F-15E122D29C30}"/>
              </a:ext>
            </a:extLst>
          </p:cNvPr>
          <p:cNvSpPr/>
          <p:nvPr userDrawn="1"/>
        </p:nvSpPr>
        <p:spPr>
          <a:xfrm>
            <a:off x="106017" y="707617"/>
            <a:ext cx="8931965" cy="567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2079601D-10D4-454C-A48D-9E0B13772F3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25785" y="751163"/>
            <a:ext cx="196880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APP_NAME</a:t>
            </a:r>
            <a:endParaRPr lang="en-US" sz="28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FE049454-D5D9-4992-B943-55E9C484FCF2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7887252" y="813496"/>
            <a:ext cx="1007393" cy="3528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Out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E1CC90DE-61CE-4C90-8870-1E829E2EEB72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273888" y="750826"/>
            <a:ext cx="259622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hr-HR" sz="2400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inspiring</a:t>
            </a:r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400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qoute</a:t>
            </a:r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endParaRPr lang="en-US" sz="2400" i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A9A021E9-F26B-4612-BCF2-09BA3CC28BE7}"/>
              </a:ext>
            </a:extLst>
          </p:cNvPr>
          <p:cNvSpPr/>
          <p:nvPr userDrawn="1"/>
        </p:nvSpPr>
        <p:spPr>
          <a:xfrm>
            <a:off x="490774" y="1737359"/>
            <a:ext cx="8141537" cy="44354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/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D38F87A-33B3-4A45-87D8-4773ED13F858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3642156" y="6285428"/>
            <a:ext cx="183274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hr-HR" sz="2000" b="1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cool</a:t>
            </a:r>
            <a:r>
              <a:rPr lang="hr-HR" sz="2000" b="1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000" b="1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r>
              <a:rPr lang="hr-HR" sz="2000" b="1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endParaRPr lang="en-US" sz="2000" b="1" i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1D100C07-70A7-4E80-99B8-8F2A3CE2ADFE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7123345" y="1345425"/>
            <a:ext cx="1518081" cy="3539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>
                <a:latin typeface="Segoe UI" pitchFamily="34" charset="0"/>
                <a:cs typeface="Segoe UI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707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Admin_User_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D4DE-9808-49EA-8C85-DF69B383A616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CE5-58D8-41BA-AC32-954D86CB241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E73652A4-C01C-47BB-93D2-78FDC8E59605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DDBB6A92-9468-4659-A8C3-5F700619CF5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08C969D5-29AF-4A8C-AD36-C8B43DC4E03C}"/>
                </a:ext>
              </a:extLst>
            </p:cNvPr>
            <p:cNvSpPr txBox="1"/>
            <p:nvPr/>
          </p:nvSpPr>
          <p:spPr>
            <a:xfrm>
              <a:off x="22515" y="45424"/>
              <a:ext cx="931665" cy="18466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63769E19-A7C3-4B78-98D8-DCE7CE6588B3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>
                <a:extLst>
                  <a:ext uri="{FF2B5EF4-FFF2-40B4-BE49-F238E27FC236}">
                    <a16:creationId xmlns:a16="http://schemas.microsoft.com/office/drawing/2014/main" id="{9FF16C54-C253-4DB4-8235-C5ADDC40862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2EF53134-8C4E-4806-92DD-0B5D7EBBDDD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903B983E-8407-4A7C-BD89-B54F0C399D0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>
                <a:extLst>
                  <a:ext uri="{FF2B5EF4-FFF2-40B4-BE49-F238E27FC236}">
                    <a16:creationId xmlns:a16="http://schemas.microsoft.com/office/drawing/2014/main" id="{0FC6810B-EDC4-4734-AA1B-7CF59EA3D39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49EBB895-8FF9-41DC-870E-AAB4B8E03C9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409ED507-A5AF-4735-A5E7-0E8177A8E2A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81A2F70-64C6-47E3-A22C-907BD857BA4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A700C0F-F995-4F43-A41A-CE84371B1AD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198A00C-226C-4BC3-836B-5D8FD5127CD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00970E7-9646-432E-A35F-7556E5F582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EBAA74D-A926-46DE-B7EE-A98D2D9DAE8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2A0B8406-C710-471C-B427-D7723FF56A5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E20AC8B0-F4D2-49B6-A548-C2AAD278439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C3679DA-4A90-44CC-B0E5-4D6C99751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EB5A982A-B215-4923-99A6-FD067B262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0766B6F-DDE3-44A5-9CDA-36102E12C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ECB63218-AA57-4BD9-9057-B7883444BCB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2EF9B680-E599-4E29-80EE-77B619BF38D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405E0D89-6701-4DAB-B726-16DA173A86D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5209C0A-F69B-4457-911B-66B62A8CF7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C86781A-FDC4-4725-A8C4-4A2BCA7980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94460FD-CDBC-4A52-BD54-DD769569FB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5E555A4A-41D5-4023-822D-B64AA1DDE88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>
                    <a:extLst>
                      <a:ext uri="{FF2B5EF4-FFF2-40B4-BE49-F238E27FC236}">
                        <a16:creationId xmlns:a16="http://schemas.microsoft.com/office/drawing/2014/main" id="{B2D43722-AED9-4547-9F26-401D53CB32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>
                    <a:extLst>
                      <a:ext uri="{FF2B5EF4-FFF2-40B4-BE49-F238E27FC236}">
                        <a16:creationId xmlns:a16="http://schemas.microsoft.com/office/drawing/2014/main" id="{3CDFAD4C-7035-421D-A7C6-A6B6C308FB0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Pravokutnik 33">
            <a:extLst>
              <a:ext uri="{FF2B5EF4-FFF2-40B4-BE49-F238E27FC236}">
                <a16:creationId xmlns:a16="http://schemas.microsoft.com/office/drawing/2014/main" id="{DF04292A-21EB-41D3-9A8F-15E122D29C30}"/>
              </a:ext>
            </a:extLst>
          </p:cNvPr>
          <p:cNvSpPr/>
          <p:nvPr userDrawn="1"/>
        </p:nvSpPr>
        <p:spPr>
          <a:xfrm>
            <a:off x="106017" y="707617"/>
            <a:ext cx="8931965" cy="567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FE049454-D5D9-4992-B943-55E9C484FCF2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7887252" y="813496"/>
            <a:ext cx="1007393" cy="3528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Out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E1CC90DE-61CE-4C90-8870-1E829E2EEB72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3273888" y="750826"/>
            <a:ext cx="259622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hr-HR" sz="2400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inspiring</a:t>
            </a:r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400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qoute</a:t>
            </a:r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endParaRPr lang="en-US" sz="2400" i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A9A021E9-F26B-4612-BCF2-09BA3CC28BE7}"/>
              </a:ext>
            </a:extLst>
          </p:cNvPr>
          <p:cNvSpPr/>
          <p:nvPr userDrawn="1"/>
        </p:nvSpPr>
        <p:spPr>
          <a:xfrm>
            <a:off x="490774" y="1737359"/>
            <a:ext cx="8141537" cy="44354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/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D38F87A-33B3-4A45-87D8-4773ED13F85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42156" y="6285428"/>
            <a:ext cx="183274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hr-HR" sz="2000" b="1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cool</a:t>
            </a:r>
            <a:r>
              <a:rPr lang="hr-HR" sz="2000" b="1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000" b="1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r>
              <a:rPr lang="hr-HR" sz="2000" b="1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endParaRPr lang="en-US" sz="2000" b="1" i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DialogBox">
            <a:extLst>
              <a:ext uri="{FF2B5EF4-FFF2-40B4-BE49-F238E27FC236}">
                <a16:creationId xmlns:a16="http://schemas.microsoft.com/office/drawing/2014/main" id="{5CAA398F-0D70-452A-8F23-56F109E4D16E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401638" y="1509204"/>
            <a:ext cx="8473129" cy="4741107"/>
            <a:chOff x="2894330" y="2786062"/>
            <a:chExt cx="4316095" cy="3138488"/>
          </a:xfrm>
        </p:grpSpPr>
        <p:grpSp>
          <p:nvGrpSpPr>
            <p:cNvPr id="41" name="Group 2">
              <a:extLst>
                <a:ext uri="{FF2B5EF4-FFF2-40B4-BE49-F238E27FC236}">
                  <a16:creationId xmlns:a16="http://schemas.microsoft.com/office/drawing/2014/main" id="{575A7BBB-C040-447B-A72A-32E1A4903066}"/>
                </a:ext>
              </a:extLst>
            </p:cNvPr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7CA39405-7EC0-4867-B62D-53501297CB72}"/>
                  </a:ext>
                </a:extLst>
              </p:cNvPr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hr-HR" sz="1200" kern="0" dirty="0" err="1">
                    <a:solidFill>
                      <a:srgbClr val="FFFFFF"/>
                    </a:solidFill>
                    <a:latin typeface="Segoe UI"/>
                  </a:rPr>
                  <a:t>User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6" name="InnerArea">
                <a:extLst>
                  <a:ext uri="{FF2B5EF4-FFF2-40B4-BE49-F238E27FC236}">
                    <a16:creationId xmlns:a16="http://schemas.microsoft.com/office/drawing/2014/main" id="{54FABDE0-2E41-4A1D-B299-176D227976B2}"/>
                  </a:ext>
                </a:extLst>
              </p:cNvPr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Minimize - Maximize - Close">
              <a:extLst>
                <a:ext uri="{FF2B5EF4-FFF2-40B4-BE49-F238E27FC236}">
                  <a16:creationId xmlns:a16="http://schemas.microsoft.com/office/drawing/2014/main" id="{B5B69B87-B443-492D-9A21-927D169F4E59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43" name="X2">
                <a:extLst>
                  <a:ext uri="{FF2B5EF4-FFF2-40B4-BE49-F238E27FC236}">
                    <a16:creationId xmlns:a16="http://schemas.microsoft.com/office/drawing/2014/main" id="{653DCE60-A958-410B-97F2-FBC3112FEE6F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X1">
                <a:extLst>
                  <a:ext uri="{FF2B5EF4-FFF2-40B4-BE49-F238E27FC236}">
                    <a16:creationId xmlns:a16="http://schemas.microsoft.com/office/drawing/2014/main" id="{731BF11E-064D-48FA-9F41-BDB6F3B66BB6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770B8125-83E3-4B92-81D2-9C2697141C9A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325785" y="751163"/>
            <a:ext cx="196880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APP_NAME</a:t>
            </a:r>
            <a:endParaRPr lang="en-US" sz="28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i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D4DE-9808-49EA-8C85-DF69B383A616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CE5-58D8-41BA-AC32-954D86CB241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E73652A4-C01C-47BB-93D2-78FDC8E59605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DDBB6A92-9468-4659-A8C3-5F700619CF5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08C969D5-29AF-4A8C-AD36-C8B43DC4E03C}"/>
                </a:ext>
              </a:extLst>
            </p:cNvPr>
            <p:cNvSpPr txBox="1"/>
            <p:nvPr/>
          </p:nvSpPr>
          <p:spPr>
            <a:xfrm>
              <a:off x="22515" y="45424"/>
              <a:ext cx="931665" cy="18466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63769E19-A7C3-4B78-98D8-DCE7CE6588B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>
                <a:extLst>
                  <a:ext uri="{FF2B5EF4-FFF2-40B4-BE49-F238E27FC236}">
                    <a16:creationId xmlns:a16="http://schemas.microsoft.com/office/drawing/2014/main" id="{9FF16C54-C253-4DB4-8235-C5ADDC40862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2EF53134-8C4E-4806-92DD-0B5D7EBBDDD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903B983E-8407-4A7C-BD89-B54F0C399D0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>
                <a:extLst>
                  <a:ext uri="{FF2B5EF4-FFF2-40B4-BE49-F238E27FC236}">
                    <a16:creationId xmlns:a16="http://schemas.microsoft.com/office/drawing/2014/main" id="{0FC6810B-EDC4-4734-AA1B-7CF59EA3D39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49EBB895-8FF9-41DC-870E-AAB4B8E03C9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409ED507-A5AF-4735-A5E7-0E8177A8E2A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81A2F70-64C6-47E3-A22C-907BD857BA4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A700C0F-F995-4F43-A41A-CE84371B1AD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198A00C-226C-4BC3-836B-5D8FD5127CD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00970E7-9646-432E-A35F-7556E5F582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EBAA74D-A926-46DE-B7EE-A98D2D9DAE8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2A0B8406-C710-471C-B427-D7723FF56A5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E20AC8B0-F4D2-49B6-A548-C2AAD278439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C3679DA-4A90-44CC-B0E5-4D6C99751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EB5A982A-B215-4923-99A6-FD067B262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0766B6F-DDE3-44A5-9CDA-36102E12C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ECB63218-AA57-4BD9-9057-B7883444BCB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2EF9B680-E599-4E29-80EE-77B619BF38D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405E0D89-6701-4DAB-B726-16DA173A86D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5209C0A-F69B-4457-911B-66B62A8CF7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C86781A-FDC4-4725-A8C4-4A2BCA7980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94460FD-CDBC-4A52-BD54-DD769569FB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5E555A4A-41D5-4023-822D-B64AA1DDE88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>
                    <a:extLst>
                      <a:ext uri="{FF2B5EF4-FFF2-40B4-BE49-F238E27FC236}">
                        <a16:creationId xmlns:a16="http://schemas.microsoft.com/office/drawing/2014/main" id="{B2D43722-AED9-4547-9F26-401D53CB32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>
                    <a:extLst>
                      <a:ext uri="{FF2B5EF4-FFF2-40B4-BE49-F238E27FC236}">
                        <a16:creationId xmlns:a16="http://schemas.microsoft.com/office/drawing/2014/main" id="{3CDFAD4C-7035-421D-A7C6-A6B6C308FB0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Pravokutnik 33">
            <a:extLst>
              <a:ext uri="{FF2B5EF4-FFF2-40B4-BE49-F238E27FC236}">
                <a16:creationId xmlns:a16="http://schemas.microsoft.com/office/drawing/2014/main" id="{3DF0B8F5-BCE0-4FBF-87CD-0115CB88DEDD}"/>
              </a:ext>
            </a:extLst>
          </p:cNvPr>
          <p:cNvSpPr/>
          <p:nvPr userDrawn="1"/>
        </p:nvSpPr>
        <p:spPr>
          <a:xfrm>
            <a:off x="212035" y="1749287"/>
            <a:ext cx="4253719" cy="4401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89524955-1A1D-4FD4-8B59-77438298B907}"/>
              </a:ext>
            </a:extLst>
          </p:cNvPr>
          <p:cNvSpPr/>
          <p:nvPr userDrawn="1"/>
        </p:nvSpPr>
        <p:spPr>
          <a:xfrm>
            <a:off x="4639917" y="1749287"/>
            <a:ext cx="4253719" cy="4401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avokutnik 35">
            <a:extLst>
              <a:ext uri="{FF2B5EF4-FFF2-40B4-BE49-F238E27FC236}">
                <a16:creationId xmlns:a16="http://schemas.microsoft.com/office/drawing/2014/main" id="{5F9C4EE3-6DA0-4A7A-A6BC-B5E67CB20516}"/>
              </a:ext>
            </a:extLst>
          </p:cNvPr>
          <p:cNvSpPr/>
          <p:nvPr userDrawn="1"/>
        </p:nvSpPr>
        <p:spPr>
          <a:xfrm>
            <a:off x="106017" y="707617"/>
            <a:ext cx="8931965" cy="567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83B91C7-2D60-4B82-BCCC-4F369073D754}"/>
              </a:ext>
            </a:extLst>
          </p:cNvPr>
          <p:cNvSpPr txBox="1"/>
          <p:nvPr userDrawn="1">
            <p:custDataLst>
              <p:custData r:id="rId2"/>
              <p:custData r:id="rId3"/>
            </p:custDataLst>
          </p:nvPr>
        </p:nvSpPr>
        <p:spPr>
          <a:xfrm>
            <a:off x="325785" y="751163"/>
            <a:ext cx="196880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APP_NAME</a:t>
            </a:r>
            <a:endParaRPr lang="en-US" sz="28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risnicko sucel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D4DE-9808-49EA-8C85-DF69B383A616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CE5-58D8-41BA-AC32-954D86CB241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E73652A4-C01C-47BB-93D2-78FDC8E59605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DDBB6A92-9468-4659-A8C3-5F700619CF5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08C969D5-29AF-4A8C-AD36-C8B43DC4E03C}"/>
                </a:ext>
              </a:extLst>
            </p:cNvPr>
            <p:cNvSpPr txBox="1"/>
            <p:nvPr/>
          </p:nvSpPr>
          <p:spPr>
            <a:xfrm>
              <a:off x="22515" y="45424"/>
              <a:ext cx="931665" cy="18466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63769E19-A7C3-4B78-98D8-DCE7CE6588B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>
                <a:extLst>
                  <a:ext uri="{FF2B5EF4-FFF2-40B4-BE49-F238E27FC236}">
                    <a16:creationId xmlns:a16="http://schemas.microsoft.com/office/drawing/2014/main" id="{9FF16C54-C253-4DB4-8235-C5ADDC40862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2EF53134-8C4E-4806-92DD-0B5D7EBBDDD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903B983E-8407-4A7C-BD89-B54F0C399D0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>
                <a:extLst>
                  <a:ext uri="{FF2B5EF4-FFF2-40B4-BE49-F238E27FC236}">
                    <a16:creationId xmlns:a16="http://schemas.microsoft.com/office/drawing/2014/main" id="{0FC6810B-EDC4-4734-AA1B-7CF59EA3D39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49EBB895-8FF9-41DC-870E-AAB4B8E03C9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409ED507-A5AF-4735-A5E7-0E8177A8E2A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81A2F70-64C6-47E3-A22C-907BD857BA4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A700C0F-F995-4F43-A41A-CE84371B1AD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198A00C-226C-4BC3-836B-5D8FD5127CD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00970E7-9646-432E-A35F-7556E5F582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EBAA74D-A926-46DE-B7EE-A98D2D9DAE8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2A0B8406-C710-471C-B427-D7723FF56A59}"/>
                </a:ext>
              </a:extLst>
            </p:cNvPr>
            <p:cNvSpPr/>
            <p:nvPr/>
          </p:nvSpPr>
          <p:spPr>
            <a:xfrm>
              <a:off x="81598" y="697051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E20AC8B0-F4D2-49B6-A548-C2AAD278439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C3679DA-4A90-44CC-B0E5-4D6C99751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EB5A982A-B215-4923-99A6-FD067B262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0766B6F-DDE3-44A5-9CDA-36102E12C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ECB63218-AA57-4BD9-9057-B7883444BCB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2EF9B680-E599-4E29-80EE-77B619BF38D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405E0D89-6701-4DAB-B726-16DA173A86D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5209C0A-F69B-4457-911B-66B62A8CF7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C86781A-FDC4-4725-A8C4-4A2BCA7980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94460FD-CDBC-4A52-BD54-DD769569FB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5E555A4A-41D5-4023-822D-B64AA1DDE88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>
                    <a:extLst>
                      <a:ext uri="{FF2B5EF4-FFF2-40B4-BE49-F238E27FC236}">
                        <a16:creationId xmlns:a16="http://schemas.microsoft.com/office/drawing/2014/main" id="{B2D43722-AED9-4547-9F26-401D53CB32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>
                    <a:extLst>
                      <a:ext uri="{FF2B5EF4-FFF2-40B4-BE49-F238E27FC236}">
                        <a16:creationId xmlns:a16="http://schemas.microsoft.com/office/drawing/2014/main" id="{3CDFAD4C-7035-421D-A7C6-A6B6C308FB0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Pravokutnik 33">
            <a:extLst>
              <a:ext uri="{FF2B5EF4-FFF2-40B4-BE49-F238E27FC236}">
                <a16:creationId xmlns:a16="http://schemas.microsoft.com/office/drawing/2014/main" id="{4F84FCD5-D780-4C55-8115-CCC28FD5335C}"/>
              </a:ext>
            </a:extLst>
          </p:cNvPr>
          <p:cNvSpPr/>
          <p:nvPr userDrawn="1"/>
        </p:nvSpPr>
        <p:spPr>
          <a:xfrm>
            <a:off x="106018" y="707616"/>
            <a:ext cx="1709720" cy="6056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E3A41888-07E7-461E-A9BF-8BC7F9703557}"/>
              </a:ext>
            </a:extLst>
          </p:cNvPr>
          <p:cNvSpPr/>
          <p:nvPr userDrawn="1"/>
        </p:nvSpPr>
        <p:spPr>
          <a:xfrm>
            <a:off x="106017" y="707617"/>
            <a:ext cx="8931965" cy="567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E96C977C-3852-4AB7-9881-8F4A0944DD1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129284" y="2573133"/>
            <a:ext cx="1667566" cy="527878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C2DE35D8-2153-4236-A888-831E14977E59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299263" y="2151470"/>
            <a:ext cx="132760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Meals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Info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9328038-8CE5-4BDB-9EE6-7367E5E98D29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129284" y="3101011"/>
            <a:ext cx="1667566" cy="527878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Generate</a:t>
            </a:r>
            <a:r>
              <a:rPr lang="hr-HR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hr-HR" sz="1400" dirty="0" err="1">
                <a:latin typeface="Segoe UI" pitchFamily="34" charset="0"/>
                <a:cs typeface="Segoe UI" pitchFamily="34" charset="0"/>
              </a:rPr>
              <a:t>Menu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75536403-6ED1-4997-B4E8-BF8E9864517F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00724" y="4260780"/>
            <a:ext cx="1077539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59B5220B-582E-4262-A444-3E1048B578CA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29284" y="4687959"/>
            <a:ext cx="1667566" cy="527878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Settings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86D268F6-CB41-4DFB-B492-FB70B6082ECF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129284" y="3628889"/>
            <a:ext cx="1667566" cy="527878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History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FD4B78E9-63AB-48C3-B34D-C0D1334B5A6B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168193" y="1740504"/>
            <a:ext cx="16206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#Name #</a:t>
            </a:r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Surname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A1CBDFD3-D98B-43EC-BA5E-1DB738D4EF5E}"/>
              </a:ext>
            </a:extLst>
          </p:cNvPr>
          <p:cNvCxnSpPr>
            <a:cxnSpLocks/>
          </p:cNvCxnSpPr>
          <p:nvPr userDrawn="1"/>
        </p:nvCxnSpPr>
        <p:spPr>
          <a:xfrm>
            <a:off x="170132" y="2097643"/>
            <a:ext cx="16267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Content">
            <a:extLst>
              <a:ext uri="{FF2B5EF4-FFF2-40B4-BE49-F238E27FC236}">
                <a16:creationId xmlns:a16="http://schemas.microsoft.com/office/drawing/2014/main" id="{4AE84211-C1DA-4AA3-BDC9-8B3CD562D4D0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7887252" y="813496"/>
            <a:ext cx="1007393" cy="3528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Out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97E5A572-AFD9-49D0-A832-A036B3F7A6D1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3273888" y="750826"/>
            <a:ext cx="259622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hr-HR" sz="2400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inspiring</a:t>
            </a:r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400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qoute</a:t>
            </a:r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endParaRPr lang="en-US" sz="2400" i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8616D3C9-0E9A-40C8-AABC-D72836B60CEF}"/>
              </a:ext>
            </a:extLst>
          </p:cNvPr>
          <p:cNvSpPr txBox="1"/>
          <p:nvPr userDrawn="1">
            <p:custDataLst>
              <p:custData r:id="rId11"/>
            </p:custDataLst>
          </p:nvPr>
        </p:nvSpPr>
        <p:spPr>
          <a:xfrm>
            <a:off x="325785" y="751163"/>
            <a:ext cx="196880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APP_NAME</a:t>
            </a:r>
            <a:endParaRPr lang="en-US" sz="28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3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ttings_Exc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D4DE-9808-49EA-8C85-DF69B383A616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CE5-58D8-41BA-AC32-954D86CB241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E73652A4-C01C-47BB-93D2-78FDC8E59605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DDBB6A92-9468-4659-A8C3-5F700619CF5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08C969D5-29AF-4A8C-AD36-C8B43DC4E03C}"/>
                </a:ext>
              </a:extLst>
            </p:cNvPr>
            <p:cNvSpPr txBox="1"/>
            <p:nvPr/>
          </p:nvSpPr>
          <p:spPr>
            <a:xfrm>
              <a:off x="22515" y="45424"/>
              <a:ext cx="931665" cy="18466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9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63769E19-A7C3-4B78-98D8-DCE7CE6588B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>
                <a:extLst>
                  <a:ext uri="{FF2B5EF4-FFF2-40B4-BE49-F238E27FC236}">
                    <a16:creationId xmlns:a16="http://schemas.microsoft.com/office/drawing/2014/main" id="{9FF16C54-C253-4DB4-8235-C5ADDC40862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2EF53134-8C4E-4806-92DD-0B5D7EBBDDD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903B983E-8407-4A7C-BD89-B54F0C399D0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>
                <a:extLst>
                  <a:ext uri="{FF2B5EF4-FFF2-40B4-BE49-F238E27FC236}">
                    <a16:creationId xmlns:a16="http://schemas.microsoft.com/office/drawing/2014/main" id="{0FC6810B-EDC4-4734-AA1B-7CF59EA3D39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49EBB895-8FF9-41DC-870E-AAB4B8E03C9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788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409ED507-A5AF-4735-A5E7-0E8177A8E2A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81A2F70-64C6-47E3-A22C-907BD857BA4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A700C0F-F995-4F43-A41A-CE84371B1AD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198A00C-226C-4BC3-836B-5D8FD5127CD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00970E7-9646-432E-A35F-7556E5F582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EBAA74D-A926-46DE-B7EE-A98D2D9DAE8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788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2A0B8406-C710-471C-B427-D7723FF56A59}"/>
                </a:ext>
              </a:extLst>
            </p:cNvPr>
            <p:cNvSpPr/>
            <p:nvPr/>
          </p:nvSpPr>
          <p:spPr>
            <a:xfrm>
              <a:off x="81598" y="697051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788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E20AC8B0-F4D2-49B6-A548-C2AAD278439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C3679DA-4A90-44CC-B0E5-4D6C99751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EB5A982A-B215-4923-99A6-FD067B262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0766B6F-DDE3-44A5-9CDA-36102E12C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ECB63218-AA57-4BD9-9057-B7883444BCB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2EF9B680-E599-4E29-80EE-77B619BF38D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405E0D89-6701-4DAB-B726-16DA173A86D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5209C0A-F69B-4457-911B-66B62A8CF7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C86781A-FDC4-4725-A8C4-4A2BCA7980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94460FD-CDBC-4A52-BD54-DD769569FB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5E555A4A-41D5-4023-822D-B64AA1DDE88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>
                    <a:extLst>
                      <a:ext uri="{FF2B5EF4-FFF2-40B4-BE49-F238E27FC236}">
                        <a16:creationId xmlns:a16="http://schemas.microsoft.com/office/drawing/2014/main" id="{B2D43722-AED9-4547-9F26-401D53CB32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>
                    <a:extLst>
                      <a:ext uri="{FF2B5EF4-FFF2-40B4-BE49-F238E27FC236}">
                        <a16:creationId xmlns:a16="http://schemas.microsoft.com/office/drawing/2014/main" id="{3CDFAD4C-7035-421D-A7C6-A6B6C308FB0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Pravokutnik 33">
            <a:extLst>
              <a:ext uri="{FF2B5EF4-FFF2-40B4-BE49-F238E27FC236}">
                <a16:creationId xmlns:a16="http://schemas.microsoft.com/office/drawing/2014/main" id="{4F84FCD5-D780-4C55-8115-CCC28FD5335C}"/>
              </a:ext>
            </a:extLst>
          </p:cNvPr>
          <p:cNvSpPr/>
          <p:nvPr userDrawn="1"/>
        </p:nvSpPr>
        <p:spPr>
          <a:xfrm>
            <a:off x="106018" y="707616"/>
            <a:ext cx="1709720" cy="6056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E3A41888-07E7-461E-A9BF-8BC7F9703557}"/>
              </a:ext>
            </a:extLst>
          </p:cNvPr>
          <p:cNvSpPr/>
          <p:nvPr userDrawn="1"/>
        </p:nvSpPr>
        <p:spPr>
          <a:xfrm>
            <a:off x="106017" y="707617"/>
            <a:ext cx="8931965" cy="567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E96C977C-3852-4AB7-9881-8F4A0944DD1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129284" y="2573133"/>
            <a:ext cx="1667566" cy="527878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C2DE35D8-2153-4236-A888-831E14977E59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299263" y="2151470"/>
            <a:ext cx="132760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Meals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Info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89328038-8CE5-4BDB-9EE6-7367E5E98D29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129284" y="3101011"/>
            <a:ext cx="1667566" cy="527878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Generate</a:t>
            </a:r>
            <a:r>
              <a:rPr lang="hr-HR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hr-HR" sz="1400" dirty="0" err="1">
                <a:latin typeface="Segoe UI" pitchFamily="34" charset="0"/>
                <a:cs typeface="Segoe UI" pitchFamily="34" charset="0"/>
              </a:rPr>
              <a:t>Menu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75536403-6ED1-4997-B4E8-BF8E9864517F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00724" y="4260780"/>
            <a:ext cx="1077539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59B5220B-582E-4262-A444-3E1048B578CA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29284" y="4687959"/>
            <a:ext cx="1667566" cy="527878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Settings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86D268F6-CB41-4DFB-B492-FB70B6082ECF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129284" y="3628889"/>
            <a:ext cx="1667566" cy="527878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History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3" name="WebCam">
            <a:extLst>
              <a:ext uri="{FF2B5EF4-FFF2-40B4-BE49-F238E27FC236}">
                <a16:creationId xmlns:a16="http://schemas.microsoft.com/office/drawing/2014/main" id="{2BCD1660-65FA-4CD2-84A8-6F2799EADDD3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721938" y="1349093"/>
            <a:ext cx="435113" cy="323166"/>
            <a:chOff x="3324654" y="2587698"/>
            <a:chExt cx="2258568" cy="1702519"/>
          </a:xfrm>
        </p:grpSpPr>
        <p:sp>
          <p:nvSpPr>
            <p:cNvPr id="44" name="PlayArea">
              <a:extLst>
                <a:ext uri="{FF2B5EF4-FFF2-40B4-BE49-F238E27FC236}">
                  <a16:creationId xmlns:a16="http://schemas.microsoft.com/office/drawing/2014/main" id="{B5B4D721-1217-47FE-8E15-C683771B6860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102E3CF7-57E6-4347-9C2A-BD676E024D4A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Content">
            <a:extLst>
              <a:ext uri="{FF2B5EF4-FFF2-40B4-BE49-F238E27FC236}">
                <a16:creationId xmlns:a16="http://schemas.microsoft.com/office/drawing/2014/main" id="{FD4B78E9-63AB-48C3-B34D-C0D1334B5A6B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168193" y="1740504"/>
            <a:ext cx="16206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#Name #</a:t>
            </a:r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Surname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A1CBDFD3-D98B-43EC-BA5E-1DB738D4EF5E}"/>
              </a:ext>
            </a:extLst>
          </p:cNvPr>
          <p:cNvCxnSpPr>
            <a:cxnSpLocks/>
          </p:cNvCxnSpPr>
          <p:nvPr userDrawn="1"/>
        </p:nvCxnSpPr>
        <p:spPr>
          <a:xfrm>
            <a:off x="170132" y="2097643"/>
            <a:ext cx="16267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Content">
            <a:extLst>
              <a:ext uri="{FF2B5EF4-FFF2-40B4-BE49-F238E27FC236}">
                <a16:creationId xmlns:a16="http://schemas.microsoft.com/office/drawing/2014/main" id="{4AE84211-C1DA-4AA3-BDC9-8B3CD562D4D0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7887252" y="813496"/>
            <a:ext cx="1007393" cy="3528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Out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97E5A572-AFD9-49D0-A832-A036B3F7A6D1}"/>
              </a:ext>
            </a:extLst>
          </p:cNvPr>
          <p:cNvSpPr txBox="1"/>
          <p:nvPr userDrawn="1">
            <p:custDataLst>
              <p:custData r:id="rId11"/>
            </p:custDataLst>
          </p:nvPr>
        </p:nvSpPr>
        <p:spPr>
          <a:xfrm>
            <a:off x="3273888" y="750826"/>
            <a:ext cx="259622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hr-HR" sz="2400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inspiring</a:t>
            </a:r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400" i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qoute</a:t>
            </a:r>
            <a:r>
              <a:rPr lang="hr-HR" sz="2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endParaRPr lang="en-US" sz="2400" i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0" name="DialogBox">
            <a:extLst>
              <a:ext uri="{FF2B5EF4-FFF2-40B4-BE49-F238E27FC236}">
                <a16:creationId xmlns:a16="http://schemas.microsoft.com/office/drawing/2014/main" id="{40412307-3631-4C25-A807-6C135287973C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2003286" y="1370187"/>
            <a:ext cx="6981688" cy="5242647"/>
            <a:chOff x="2894330" y="2786062"/>
            <a:chExt cx="4316095" cy="3138488"/>
          </a:xfrm>
        </p:grpSpPr>
        <p:grpSp>
          <p:nvGrpSpPr>
            <p:cNvPr id="51" name="Group 2">
              <a:extLst>
                <a:ext uri="{FF2B5EF4-FFF2-40B4-BE49-F238E27FC236}">
                  <a16:creationId xmlns:a16="http://schemas.microsoft.com/office/drawing/2014/main" id="{B88E621E-4FA0-47CF-8BF0-09E951D9C56E}"/>
                </a:ext>
              </a:extLst>
            </p:cNvPr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55" name="Content">
                <a:extLst>
                  <a:ext uri="{FF2B5EF4-FFF2-40B4-BE49-F238E27FC236}">
                    <a16:creationId xmlns:a16="http://schemas.microsoft.com/office/drawing/2014/main" id="{C521BF57-A6F4-4B8A-A44E-1D415670AC99}"/>
                  </a:ext>
                </a:extLst>
              </p:cNvPr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hr-HR" sz="1200" kern="0" dirty="0">
                    <a:solidFill>
                      <a:srgbClr val="FFFFFF"/>
                    </a:solidFill>
                    <a:latin typeface="Segoe UI"/>
                  </a:rPr>
                  <a:t>Edit </a:t>
                </a:r>
                <a:r>
                  <a:rPr lang="hr-HR" sz="1200" kern="0" dirty="0" err="1">
                    <a:solidFill>
                      <a:srgbClr val="FFFFFF"/>
                    </a:solidFill>
                    <a:latin typeface="Segoe UI"/>
                  </a:rPr>
                  <a:t>Unwanted</a:t>
                </a:r>
                <a:r>
                  <a:rPr lang="hr-HR" sz="1200" kern="0" dirty="0">
                    <a:solidFill>
                      <a:srgbClr val="FFFFFF"/>
                    </a:solidFill>
                    <a:latin typeface="Segoe UI"/>
                  </a:rPr>
                  <a:t> Ingredients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6" name="InnerArea">
                <a:extLst>
                  <a:ext uri="{FF2B5EF4-FFF2-40B4-BE49-F238E27FC236}">
                    <a16:creationId xmlns:a16="http://schemas.microsoft.com/office/drawing/2014/main" id="{17E62579-86AD-462D-A9B9-76A40C27A490}"/>
                  </a:ext>
                </a:extLst>
              </p:cNvPr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Minimize - Maximize - Close">
              <a:extLst>
                <a:ext uri="{FF2B5EF4-FFF2-40B4-BE49-F238E27FC236}">
                  <a16:creationId xmlns:a16="http://schemas.microsoft.com/office/drawing/2014/main" id="{49F2219C-C4FA-4F0A-814F-B317533B89BE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53" name="X2">
                <a:extLst>
                  <a:ext uri="{FF2B5EF4-FFF2-40B4-BE49-F238E27FC236}">
                    <a16:creationId xmlns:a16="http://schemas.microsoft.com/office/drawing/2014/main" id="{9678550E-5C14-4B06-A08D-E97F37704C2B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X1">
                <a:extLst>
                  <a:ext uri="{FF2B5EF4-FFF2-40B4-BE49-F238E27FC236}">
                    <a16:creationId xmlns:a16="http://schemas.microsoft.com/office/drawing/2014/main" id="{1ED84D7F-7283-4DA2-B018-5C3B1EAE431D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9EACE1E9-294A-418C-BD1F-37181944C822}"/>
              </a:ext>
            </a:extLst>
          </p:cNvPr>
          <p:cNvSpPr txBox="1"/>
          <p:nvPr userDrawn="1">
            <p:custDataLst>
              <p:custData r:id="rId13"/>
            </p:custDataLst>
          </p:nvPr>
        </p:nvSpPr>
        <p:spPr>
          <a:xfrm>
            <a:off x="325785" y="768747"/>
            <a:ext cx="196880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APP_NAME</a:t>
            </a:r>
            <a:endParaRPr lang="en-US" sz="28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8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D4DE-9808-49EA-8C85-DF69B383A616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CE5-58D8-41BA-AC32-954D86CB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72" r:id="rId3"/>
    <p:sldLayoutId id="2147483665" r:id="rId4"/>
    <p:sldLayoutId id="2147483667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7.xml"/><Relationship Id="rId18" Type="http://schemas.openxmlformats.org/officeDocument/2006/relationships/customXml" Target="../../customXml/item293.xml"/><Relationship Id="rId26" Type="http://schemas.openxmlformats.org/officeDocument/2006/relationships/customXml" Target="../../customXml/item469.xml"/><Relationship Id="rId39" Type="http://schemas.openxmlformats.org/officeDocument/2006/relationships/customXml" Target="../../customXml/item424.xml"/><Relationship Id="rId3" Type="http://schemas.openxmlformats.org/officeDocument/2006/relationships/customXml" Target="../../customXml/item243.xml"/><Relationship Id="rId21" Type="http://schemas.openxmlformats.org/officeDocument/2006/relationships/customXml" Target="../../customXml/item191.xml"/><Relationship Id="rId34" Type="http://schemas.openxmlformats.org/officeDocument/2006/relationships/customXml" Target="../../customXml/item649.xml"/><Relationship Id="rId42" Type="http://schemas.openxmlformats.org/officeDocument/2006/relationships/customXml" Target="../../customXml/item449.xml"/><Relationship Id="rId47" Type="http://schemas.openxmlformats.org/officeDocument/2006/relationships/customXml" Target="../../customXml/item40.xml"/><Relationship Id="rId50" Type="http://schemas.openxmlformats.org/officeDocument/2006/relationships/slide" Target="slide2.xml"/><Relationship Id="rId7" Type="http://schemas.openxmlformats.org/officeDocument/2006/relationships/customXml" Target="../../customXml/item673.xml"/><Relationship Id="rId12" Type="http://schemas.openxmlformats.org/officeDocument/2006/relationships/customXml" Target="../../customXml/item473.xml"/><Relationship Id="rId17" Type="http://schemas.openxmlformats.org/officeDocument/2006/relationships/customXml" Target="../../customXml/item499.xml"/><Relationship Id="rId25" Type="http://schemas.openxmlformats.org/officeDocument/2006/relationships/customXml" Target="../../customXml/item128.xml"/><Relationship Id="rId33" Type="http://schemas.openxmlformats.org/officeDocument/2006/relationships/customXml" Target="../../customXml/item330.xml"/><Relationship Id="rId38" Type="http://schemas.openxmlformats.org/officeDocument/2006/relationships/customXml" Target="../../customXml/item197.xml"/><Relationship Id="rId46" Type="http://schemas.openxmlformats.org/officeDocument/2006/relationships/customXml" Target="../../customXml/item464.xml"/><Relationship Id="rId2" Type="http://schemas.openxmlformats.org/officeDocument/2006/relationships/customXml" Target="../../customXml/item620.xml"/><Relationship Id="rId16" Type="http://schemas.openxmlformats.org/officeDocument/2006/relationships/customXml" Target="../../customXml/item144.xml"/><Relationship Id="rId20" Type="http://schemas.openxmlformats.org/officeDocument/2006/relationships/customXml" Target="../../customXml/item402.xml"/><Relationship Id="rId29" Type="http://schemas.openxmlformats.org/officeDocument/2006/relationships/customXml" Target="../../customXml/item24.xml"/><Relationship Id="rId41" Type="http://schemas.openxmlformats.org/officeDocument/2006/relationships/customXml" Target="../../customXml/item6.xml"/><Relationship Id="rId1" Type="http://schemas.openxmlformats.org/officeDocument/2006/relationships/customXml" Target="../../customXml/item589.xml"/><Relationship Id="rId6" Type="http://schemas.openxmlformats.org/officeDocument/2006/relationships/customXml" Target="../../customXml/item119.xml"/><Relationship Id="rId11" Type="http://schemas.openxmlformats.org/officeDocument/2006/relationships/customXml" Target="../../customXml/item53.xml"/><Relationship Id="rId24" Type="http://schemas.openxmlformats.org/officeDocument/2006/relationships/customXml" Target="../../customXml/item232.xml"/><Relationship Id="rId32" Type="http://schemas.openxmlformats.org/officeDocument/2006/relationships/customXml" Target="../../customXml/item313.xml"/><Relationship Id="rId37" Type="http://schemas.openxmlformats.org/officeDocument/2006/relationships/customXml" Target="../../customXml/item132.xml"/><Relationship Id="rId40" Type="http://schemas.openxmlformats.org/officeDocument/2006/relationships/customXml" Target="../../customXml/item450.xml"/><Relationship Id="rId45" Type="http://schemas.openxmlformats.org/officeDocument/2006/relationships/customXml" Target="../../customXml/item309.xml"/><Relationship Id="rId5" Type="http://schemas.openxmlformats.org/officeDocument/2006/relationships/customXml" Target="../../customXml/item37.xml"/><Relationship Id="rId15" Type="http://schemas.openxmlformats.org/officeDocument/2006/relationships/customXml" Target="../../customXml/item23.xml"/><Relationship Id="rId23" Type="http://schemas.openxmlformats.org/officeDocument/2006/relationships/customXml" Target="../../customXml/item227.xml"/><Relationship Id="rId28" Type="http://schemas.openxmlformats.org/officeDocument/2006/relationships/customXml" Target="../../customXml/item83.xml"/><Relationship Id="rId36" Type="http://schemas.openxmlformats.org/officeDocument/2006/relationships/customXml" Target="../../customXml/item276.xml"/><Relationship Id="rId49" Type="http://schemas.openxmlformats.org/officeDocument/2006/relationships/slideLayout" Target="../slideLayouts/slideLayout4.xml"/><Relationship Id="rId10" Type="http://schemas.openxmlformats.org/officeDocument/2006/relationships/customXml" Target="../../customXml/item247.xml"/><Relationship Id="rId19" Type="http://schemas.openxmlformats.org/officeDocument/2006/relationships/customXml" Target="../../customXml/item290.xml"/><Relationship Id="rId31" Type="http://schemas.openxmlformats.org/officeDocument/2006/relationships/customXml" Target="../../customXml/item593.xml"/><Relationship Id="rId44" Type="http://schemas.openxmlformats.org/officeDocument/2006/relationships/customXml" Target="../../customXml/item594.xml"/><Relationship Id="rId4" Type="http://schemas.openxmlformats.org/officeDocument/2006/relationships/customXml" Target="../../customXml/item700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689.xml"/><Relationship Id="rId22" Type="http://schemas.openxmlformats.org/officeDocument/2006/relationships/customXml" Target="../../customXml/item374.xml"/><Relationship Id="rId27" Type="http://schemas.openxmlformats.org/officeDocument/2006/relationships/customXml" Target="../../customXml/item535.xml"/><Relationship Id="rId30" Type="http://schemas.openxmlformats.org/officeDocument/2006/relationships/customXml" Target="../../customXml/item567.xml"/><Relationship Id="rId35" Type="http://schemas.openxmlformats.org/officeDocument/2006/relationships/customXml" Target="../../customXml/item559.xml"/><Relationship Id="rId43" Type="http://schemas.openxmlformats.org/officeDocument/2006/relationships/customXml" Target="../../customXml/item523.xml"/><Relationship Id="rId48" Type="http://schemas.openxmlformats.org/officeDocument/2006/relationships/customXml" Target="../../customXml/item518.xml"/><Relationship Id="rId8" Type="http://schemas.openxmlformats.org/officeDocument/2006/relationships/customXml" Target="../../customXml/item322.xml"/><Relationship Id="rId5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5.xml"/><Relationship Id="rId13" Type="http://schemas.openxmlformats.org/officeDocument/2006/relationships/customXml" Target="../../customXml/item280.xml"/><Relationship Id="rId18" Type="http://schemas.openxmlformats.org/officeDocument/2006/relationships/customXml" Target="../../customXml/item169.xml"/><Relationship Id="rId3" Type="http://schemas.openxmlformats.org/officeDocument/2006/relationships/customXml" Target="../../customXml/item721.xml"/><Relationship Id="rId21" Type="http://schemas.openxmlformats.org/officeDocument/2006/relationships/slide" Target="slide12.xml"/><Relationship Id="rId7" Type="http://schemas.openxmlformats.org/officeDocument/2006/relationships/customXml" Target="../../customXml/item664.xml"/><Relationship Id="rId12" Type="http://schemas.openxmlformats.org/officeDocument/2006/relationships/customXml" Target="../../customXml/item59.xml"/><Relationship Id="rId17" Type="http://schemas.openxmlformats.org/officeDocument/2006/relationships/customXml" Target="../../customXml/item372.xml"/><Relationship Id="rId2" Type="http://schemas.openxmlformats.org/officeDocument/2006/relationships/customXml" Target="../../customXml/item603.xml"/><Relationship Id="rId16" Type="http://schemas.openxmlformats.org/officeDocument/2006/relationships/customXml" Target="../../customXml/item467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485.xml"/><Relationship Id="rId11" Type="http://schemas.openxmlformats.org/officeDocument/2006/relationships/customXml" Target="../../customXml/item686.xml"/><Relationship Id="rId5" Type="http://schemas.openxmlformats.org/officeDocument/2006/relationships/customXml" Target="../../customXml/item80.xml"/><Relationship Id="rId15" Type="http://schemas.openxmlformats.org/officeDocument/2006/relationships/customXml" Target="../../customXml/item123.xml"/><Relationship Id="rId23" Type="http://schemas.openxmlformats.org/officeDocument/2006/relationships/image" Target="../media/image13.png"/><Relationship Id="rId10" Type="http://schemas.openxmlformats.org/officeDocument/2006/relationships/customXml" Target="../../customXml/item726.xml"/><Relationship Id="rId19" Type="http://schemas.openxmlformats.org/officeDocument/2006/relationships/customXml" Target="../../customXml/item634.xml"/><Relationship Id="rId4" Type="http://schemas.openxmlformats.org/officeDocument/2006/relationships/customXml" Target="../../customXml/item364.xml"/><Relationship Id="rId9" Type="http://schemas.openxmlformats.org/officeDocument/2006/relationships/customXml" Target="../../customXml/item418.xml"/><Relationship Id="rId14" Type="http://schemas.openxmlformats.org/officeDocument/2006/relationships/customXml" Target="../../customXml/item564.xml"/><Relationship Id="rId22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4.xml"/><Relationship Id="rId13" Type="http://schemas.openxmlformats.org/officeDocument/2006/relationships/customXml" Target="../../customXml/item8.xml"/><Relationship Id="rId18" Type="http://schemas.openxmlformats.org/officeDocument/2006/relationships/customXml" Target="../../customXml/item111.xml"/><Relationship Id="rId26" Type="http://schemas.openxmlformats.org/officeDocument/2006/relationships/customXml" Target="../../customXml/item286.xml"/><Relationship Id="rId3" Type="http://schemas.openxmlformats.org/officeDocument/2006/relationships/customXml" Target="../../customXml/item160.xml"/><Relationship Id="rId21" Type="http://schemas.openxmlformats.org/officeDocument/2006/relationships/customXml" Target="../../customXml/item382.xml"/><Relationship Id="rId34" Type="http://schemas.openxmlformats.org/officeDocument/2006/relationships/slide" Target="slide12.xml"/><Relationship Id="rId7" Type="http://schemas.openxmlformats.org/officeDocument/2006/relationships/customXml" Target="../../customXml/item63.xml"/><Relationship Id="rId12" Type="http://schemas.openxmlformats.org/officeDocument/2006/relationships/customXml" Target="../../customXml/item296.xml"/><Relationship Id="rId17" Type="http://schemas.openxmlformats.org/officeDocument/2006/relationships/customXml" Target="../../customXml/item303.xml"/><Relationship Id="rId25" Type="http://schemas.openxmlformats.org/officeDocument/2006/relationships/customXml" Target="../../customXml/item49.xml"/><Relationship Id="rId33" Type="http://schemas.openxmlformats.org/officeDocument/2006/relationships/slideLayout" Target="../slideLayouts/slideLayout2.xml"/><Relationship Id="rId2" Type="http://schemas.openxmlformats.org/officeDocument/2006/relationships/customXml" Target="../../customXml/item278.xml"/><Relationship Id="rId16" Type="http://schemas.openxmlformats.org/officeDocument/2006/relationships/customXml" Target="../../customXml/item307.xml"/><Relationship Id="rId20" Type="http://schemas.openxmlformats.org/officeDocument/2006/relationships/customXml" Target="../../customXml/item35.xml"/><Relationship Id="rId29" Type="http://schemas.openxmlformats.org/officeDocument/2006/relationships/customXml" Target="../../customXml/item159.xml"/><Relationship Id="rId1" Type="http://schemas.openxmlformats.org/officeDocument/2006/relationships/customXml" Target="../../customXml/item434.xml"/><Relationship Id="rId6" Type="http://schemas.openxmlformats.org/officeDocument/2006/relationships/customXml" Target="../../customXml/item121.xml"/><Relationship Id="rId11" Type="http://schemas.openxmlformats.org/officeDocument/2006/relationships/customXml" Target="../../customXml/item109.xml"/><Relationship Id="rId24" Type="http://schemas.openxmlformats.org/officeDocument/2006/relationships/customXml" Target="../../customXml/item118.xml"/><Relationship Id="rId32" Type="http://schemas.openxmlformats.org/officeDocument/2006/relationships/customXml" Target="../../customXml/item632.xml"/><Relationship Id="rId5" Type="http://schemas.openxmlformats.org/officeDocument/2006/relationships/customXml" Target="../../customXml/item77.xml"/><Relationship Id="rId15" Type="http://schemas.openxmlformats.org/officeDocument/2006/relationships/customXml" Target="../../customXml/item540.xml"/><Relationship Id="rId23" Type="http://schemas.openxmlformats.org/officeDocument/2006/relationships/customXml" Target="../../customXml/item178.xml"/><Relationship Id="rId28" Type="http://schemas.openxmlformats.org/officeDocument/2006/relationships/customXml" Target="../../customXml/item11.xml"/><Relationship Id="rId36" Type="http://schemas.openxmlformats.org/officeDocument/2006/relationships/image" Target="../media/image13.png"/><Relationship Id="rId10" Type="http://schemas.openxmlformats.org/officeDocument/2006/relationships/customXml" Target="../../customXml/item524.xml"/><Relationship Id="rId19" Type="http://schemas.openxmlformats.org/officeDocument/2006/relationships/customXml" Target="../../customXml/item655.xml"/><Relationship Id="rId31" Type="http://schemas.openxmlformats.org/officeDocument/2006/relationships/customXml" Target="../../customXml/item685.xml"/><Relationship Id="rId4" Type="http://schemas.openxmlformats.org/officeDocument/2006/relationships/customXml" Target="../../customXml/item143.xml"/><Relationship Id="rId9" Type="http://schemas.openxmlformats.org/officeDocument/2006/relationships/customXml" Target="../../customXml/item576.xml"/><Relationship Id="rId14" Type="http://schemas.openxmlformats.org/officeDocument/2006/relationships/customXml" Target="../../customXml/item27.xml"/><Relationship Id="rId22" Type="http://schemas.openxmlformats.org/officeDocument/2006/relationships/customXml" Target="../../customXml/item400.xml"/><Relationship Id="rId27" Type="http://schemas.openxmlformats.org/officeDocument/2006/relationships/customXml" Target="../../customXml/item599.xml"/><Relationship Id="rId30" Type="http://schemas.openxmlformats.org/officeDocument/2006/relationships/customXml" Target="../../customXml/item13.xml"/><Relationship Id="rId35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78.xml"/><Relationship Id="rId13" Type="http://schemas.openxmlformats.org/officeDocument/2006/relationships/customXml" Target="../../customXml/item611.xml"/><Relationship Id="rId18" Type="http://schemas.openxmlformats.org/officeDocument/2006/relationships/customXml" Target="../../customXml/item502.xml"/><Relationship Id="rId3" Type="http://schemas.openxmlformats.org/officeDocument/2006/relationships/customXml" Target="../../customXml/item729.xml"/><Relationship Id="rId7" Type="http://schemas.openxmlformats.org/officeDocument/2006/relationships/customXml" Target="../../customXml/item93.xml"/><Relationship Id="rId12" Type="http://schemas.openxmlformats.org/officeDocument/2006/relationships/customXml" Target="../../customXml/item348.xml"/><Relationship Id="rId17" Type="http://schemas.openxmlformats.org/officeDocument/2006/relationships/customXml" Target="../../customXml/item340.xml"/><Relationship Id="rId2" Type="http://schemas.openxmlformats.org/officeDocument/2006/relationships/customXml" Target="../../customXml/item506.xml"/><Relationship Id="rId16" Type="http://schemas.openxmlformats.org/officeDocument/2006/relationships/customXml" Target="../../customXml/item210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635.xml"/><Relationship Id="rId6" Type="http://schemas.openxmlformats.org/officeDocument/2006/relationships/customXml" Target="../../customXml/item460.xml"/><Relationship Id="rId11" Type="http://schemas.openxmlformats.org/officeDocument/2006/relationships/customXml" Target="../../customXml/item712.xml"/><Relationship Id="rId5" Type="http://schemas.openxmlformats.org/officeDocument/2006/relationships/customXml" Target="../../customXml/item441.xml"/><Relationship Id="rId15" Type="http://schemas.openxmlformats.org/officeDocument/2006/relationships/customXml" Target="../../customXml/item423.xml"/><Relationship Id="rId10" Type="http://schemas.openxmlformats.org/officeDocument/2006/relationships/customXml" Target="../../customXml/item447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723.xml"/><Relationship Id="rId14" Type="http://schemas.openxmlformats.org/officeDocument/2006/relationships/customXml" Target="../../customXml/item6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2.xml"/><Relationship Id="rId13" Type="http://schemas.openxmlformats.org/officeDocument/2006/relationships/hyperlink" Target="mailto:jdjdj@mail.com" TargetMode="External"/><Relationship Id="rId3" Type="http://schemas.openxmlformats.org/officeDocument/2006/relationships/customXml" Target="../../customXml/item214.xml"/><Relationship Id="rId7" Type="http://schemas.openxmlformats.org/officeDocument/2006/relationships/customXml" Target="../../customXml/item472.xml"/><Relationship Id="rId12" Type="http://schemas.openxmlformats.org/officeDocument/2006/relationships/hyperlink" Target="mailto:vlaah@gmail.comn" TargetMode="External"/><Relationship Id="rId2" Type="http://schemas.openxmlformats.org/officeDocument/2006/relationships/customXml" Target="../../customXml/item645.xml"/><Relationship Id="rId16" Type="http://schemas.openxmlformats.org/officeDocument/2006/relationships/slide" Target="slide14.xml"/><Relationship Id="rId1" Type="http://schemas.openxmlformats.org/officeDocument/2006/relationships/customXml" Target="../../customXml/item663.xml"/><Relationship Id="rId6" Type="http://schemas.openxmlformats.org/officeDocument/2006/relationships/customXml" Target="../../customXml/item41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513.xml"/><Relationship Id="rId15" Type="http://schemas.openxmlformats.org/officeDocument/2006/relationships/slide" Target="slide16.xml"/><Relationship Id="rId10" Type="http://schemas.openxmlformats.org/officeDocument/2006/relationships/customXml" Target="../../customXml/item272.xml"/><Relationship Id="rId4" Type="http://schemas.openxmlformats.org/officeDocument/2006/relationships/customXml" Target="../../customXml/item398.xml"/><Relationship Id="rId9" Type="http://schemas.openxmlformats.org/officeDocument/2006/relationships/customXml" Target="../../customXml/item234.xml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5.xml"/><Relationship Id="rId13" Type="http://schemas.openxmlformats.org/officeDocument/2006/relationships/customXml" Target="../../customXml/item173.xml"/><Relationship Id="rId18" Type="http://schemas.openxmlformats.org/officeDocument/2006/relationships/customXml" Target="../../customXml/item570.xml"/><Relationship Id="rId3" Type="http://schemas.openxmlformats.org/officeDocument/2006/relationships/customXml" Target="../../customXml/item425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684.xml"/><Relationship Id="rId12" Type="http://schemas.openxmlformats.org/officeDocument/2006/relationships/customXml" Target="../../customXml/item107.xml"/><Relationship Id="rId17" Type="http://schemas.openxmlformats.org/officeDocument/2006/relationships/customXml" Target="../../customXml/item563.xml"/><Relationship Id="rId2" Type="http://schemas.openxmlformats.org/officeDocument/2006/relationships/customXml" Target="../../customXml/item90.xml"/><Relationship Id="rId16" Type="http://schemas.openxmlformats.org/officeDocument/2006/relationships/customXml" Target="../../customXml/item273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660.xml"/><Relationship Id="rId6" Type="http://schemas.openxmlformats.org/officeDocument/2006/relationships/customXml" Target="../../customXml/item34.xml"/><Relationship Id="rId11" Type="http://schemas.openxmlformats.org/officeDocument/2006/relationships/customXml" Target="../../customXml/item89.xml"/><Relationship Id="rId5" Type="http://schemas.openxmlformats.org/officeDocument/2006/relationships/customXml" Target="../../customXml/item326.xml"/><Relationship Id="rId15" Type="http://schemas.openxmlformats.org/officeDocument/2006/relationships/customXml" Target="../../customXml/item379.xml"/><Relationship Id="rId23" Type="http://schemas.openxmlformats.org/officeDocument/2006/relationships/slide" Target="slide13.xml"/><Relationship Id="rId10" Type="http://schemas.openxmlformats.org/officeDocument/2006/relationships/customXml" Target="../../customXml/item393.xml"/><Relationship Id="rId19" Type="http://schemas.openxmlformats.org/officeDocument/2006/relationships/customXml" Target="../../customXml/item361.xml"/><Relationship Id="rId4" Type="http://schemas.openxmlformats.org/officeDocument/2006/relationships/customXml" Target="../../customXml/item680.xml"/><Relationship Id="rId9" Type="http://schemas.openxmlformats.org/officeDocument/2006/relationships/customXml" Target="../../customXml/item354.xml"/><Relationship Id="rId14" Type="http://schemas.openxmlformats.org/officeDocument/2006/relationships/customXml" Target="../../customXml/item108.xml"/><Relationship Id="rId22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2.xml"/><Relationship Id="rId13" Type="http://schemas.openxmlformats.org/officeDocument/2006/relationships/customXml" Target="../../customXml/item543.xml"/><Relationship Id="rId18" Type="http://schemas.openxmlformats.org/officeDocument/2006/relationships/customXml" Target="../../customXml/item579.xml"/><Relationship Id="rId3" Type="http://schemas.openxmlformats.org/officeDocument/2006/relationships/customXml" Target="../../customXml/item654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413.xml"/><Relationship Id="rId12" Type="http://schemas.openxmlformats.org/officeDocument/2006/relationships/customXml" Target="../../customXml/item349.xml"/><Relationship Id="rId17" Type="http://schemas.openxmlformats.org/officeDocument/2006/relationships/customXml" Target="../../customXml/item216.xml"/><Relationship Id="rId2" Type="http://schemas.openxmlformats.org/officeDocument/2006/relationships/customXml" Target="../../customXml/item410.xml"/><Relationship Id="rId16" Type="http://schemas.openxmlformats.org/officeDocument/2006/relationships/customXml" Target="../../customXml/item496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270.xml"/><Relationship Id="rId11" Type="http://schemas.openxmlformats.org/officeDocument/2006/relationships/customXml" Target="../../customXml/item409.xml"/><Relationship Id="rId5" Type="http://schemas.openxmlformats.org/officeDocument/2006/relationships/customXml" Target="../../customXml/item55.xml"/><Relationship Id="rId15" Type="http://schemas.openxmlformats.org/officeDocument/2006/relationships/customXml" Target="../../customXml/item277.xml"/><Relationship Id="rId23" Type="http://schemas.openxmlformats.org/officeDocument/2006/relationships/image" Target="../media/image14.png"/><Relationship Id="rId10" Type="http://schemas.openxmlformats.org/officeDocument/2006/relationships/customXml" Target="../../customXml/item465.xml"/><Relationship Id="rId19" Type="http://schemas.openxmlformats.org/officeDocument/2006/relationships/customXml" Target="../../customXml/item271.xml"/><Relationship Id="rId4" Type="http://schemas.openxmlformats.org/officeDocument/2006/relationships/customXml" Target="../../customXml/item315.xml"/><Relationship Id="rId9" Type="http://schemas.openxmlformats.org/officeDocument/2006/relationships/customXml" Target="../../customXml/item225.xml"/><Relationship Id="rId14" Type="http://schemas.openxmlformats.org/officeDocument/2006/relationships/customXml" Target="../../customXml/item458.xml"/><Relationship Id="rId22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527.xml"/><Relationship Id="rId18" Type="http://schemas.openxmlformats.org/officeDocument/2006/relationships/customXml" Target="../../customXml/item71.xml"/><Relationship Id="rId26" Type="http://schemas.openxmlformats.org/officeDocument/2006/relationships/customXml" Target="../../customXml/item304.xml"/><Relationship Id="rId3" Type="http://schemas.openxmlformats.org/officeDocument/2006/relationships/customXml" Target="../../customXml/item92.xml"/><Relationship Id="rId21" Type="http://schemas.openxmlformats.org/officeDocument/2006/relationships/customXml" Target="../../customXml/item451.xml"/><Relationship Id="rId7" Type="http://schemas.openxmlformats.org/officeDocument/2006/relationships/customXml" Target="../../customXml/item101.xml"/><Relationship Id="rId12" Type="http://schemas.openxmlformats.org/officeDocument/2006/relationships/customXml" Target="../../customXml/item608.xml"/><Relationship Id="rId17" Type="http://schemas.openxmlformats.org/officeDocument/2006/relationships/customXml" Target="../../customXml/item126.xml"/><Relationship Id="rId25" Type="http://schemas.openxmlformats.org/officeDocument/2006/relationships/customXml" Target="../../customXml/item510.xml"/><Relationship Id="rId2" Type="http://schemas.openxmlformats.org/officeDocument/2006/relationships/customXml" Target="../../customXml/item713.xml"/><Relationship Id="rId16" Type="http://schemas.openxmlformats.org/officeDocument/2006/relationships/customXml" Target="../../customXml/item640.xml"/><Relationship Id="rId20" Type="http://schemas.openxmlformats.org/officeDocument/2006/relationships/customXml" Target="../../customXml/item573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647.xml"/><Relationship Id="rId6" Type="http://schemas.openxmlformats.org/officeDocument/2006/relationships/customXml" Target="../../customXml/item525.xml"/><Relationship Id="rId11" Type="http://schemas.openxmlformats.org/officeDocument/2006/relationships/customXml" Target="../../customXml/item668.xml"/><Relationship Id="rId24" Type="http://schemas.openxmlformats.org/officeDocument/2006/relationships/customXml" Target="../../customXml/item181.xml"/><Relationship Id="rId5" Type="http://schemas.openxmlformats.org/officeDocument/2006/relationships/customXml" Target="../../customXml/item731.xml"/><Relationship Id="rId15" Type="http://schemas.openxmlformats.org/officeDocument/2006/relationships/customXml" Target="../../customXml/item154.xml"/><Relationship Id="rId23" Type="http://schemas.openxmlformats.org/officeDocument/2006/relationships/customXml" Target="../../customXml/item619.xml"/><Relationship Id="rId28" Type="http://schemas.openxmlformats.org/officeDocument/2006/relationships/notesSlide" Target="../notesSlides/notesSlide5.xml"/><Relationship Id="rId10" Type="http://schemas.openxmlformats.org/officeDocument/2006/relationships/customXml" Target="../../customXml/item179.xml"/><Relationship Id="rId19" Type="http://schemas.openxmlformats.org/officeDocument/2006/relationships/customXml" Target="../../customXml/item88.xml"/><Relationship Id="rId31" Type="http://schemas.openxmlformats.org/officeDocument/2006/relationships/slide" Target="slide13.xml"/><Relationship Id="rId4" Type="http://schemas.openxmlformats.org/officeDocument/2006/relationships/customXml" Target="../../customXml/item295.xml"/><Relationship Id="rId9" Type="http://schemas.openxmlformats.org/officeDocument/2006/relationships/customXml" Target="../../customXml/item194.xml"/><Relationship Id="rId14" Type="http://schemas.openxmlformats.org/officeDocument/2006/relationships/customXml" Target="../../customXml/item557.xml"/><Relationship Id="rId22" Type="http://schemas.openxmlformats.org/officeDocument/2006/relationships/customXml" Target="../../customXml/item9.xml"/><Relationship Id="rId27" Type="http://schemas.openxmlformats.org/officeDocument/2006/relationships/slideLayout" Target="../slideLayouts/slideLayout3.xml"/><Relationship Id="rId30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79.xml"/><Relationship Id="rId13" Type="http://schemas.openxmlformats.org/officeDocument/2006/relationships/customXml" Target="../../customXml/item489.xml"/><Relationship Id="rId18" Type="http://schemas.openxmlformats.org/officeDocument/2006/relationships/customXml" Target="../../customXml/item275.xml"/><Relationship Id="rId26" Type="http://schemas.openxmlformats.org/officeDocument/2006/relationships/customXml" Target="../../customXml/item15.xml"/><Relationship Id="rId39" Type="http://schemas.openxmlformats.org/officeDocument/2006/relationships/customXml" Target="../../customXml/item219.xml"/><Relationship Id="rId3" Type="http://schemas.openxmlformats.org/officeDocument/2006/relationships/customXml" Target="../../customXml/item399.xml"/><Relationship Id="rId21" Type="http://schemas.openxmlformats.org/officeDocument/2006/relationships/customXml" Target="../../customXml/item693.xml"/><Relationship Id="rId34" Type="http://schemas.openxmlformats.org/officeDocument/2006/relationships/customXml" Target="../../customXml/item504.xml"/><Relationship Id="rId42" Type="http://schemas.openxmlformats.org/officeDocument/2006/relationships/customXml" Target="../../customXml/item390.xml"/><Relationship Id="rId47" Type="http://schemas.openxmlformats.org/officeDocument/2006/relationships/slide" Target="slide3.xml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187.xml"/><Relationship Id="rId17" Type="http://schemas.openxmlformats.org/officeDocument/2006/relationships/customXml" Target="../../customXml/item360.xml"/><Relationship Id="rId25" Type="http://schemas.openxmlformats.org/officeDocument/2006/relationships/customXml" Target="../../customXml/item650.xml"/><Relationship Id="rId33" Type="http://schemas.openxmlformats.org/officeDocument/2006/relationships/customXml" Target="../../customXml/item438.xml"/><Relationship Id="rId38" Type="http://schemas.openxmlformats.org/officeDocument/2006/relationships/customXml" Target="../../customXml/item539.xml"/><Relationship Id="rId46" Type="http://schemas.openxmlformats.org/officeDocument/2006/relationships/image" Target="../media/image8.emf"/><Relationship Id="rId2" Type="http://schemas.openxmlformats.org/officeDocument/2006/relationships/customXml" Target="../../customXml/item146.xml"/><Relationship Id="rId16" Type="http://schemas.openxmlformats.org/officeDocument/2006/relationships/customXml" Target="../../customXml/item287.xml"/><Relationship Id="rId20" Type="http://schemas.openxmlformats.org/officeDocument/2006/relationships/customXml" Target="../../customXml/item714.xml"/><Relationship Id="rId29" Type="http://schemas.openxmlformats.org/officeDocument/2006/relationships/customXml" Target="../../customXml/item297.xml"/><Relationship Id="rId41" Type="http://schemas.openxmlformats.org/officeDocument/2006/relationships/customXml" Target="../../customXml/item408.xml"/><Relationship Id="rId1" Type="http://schemas.openxmlformats.org/officeDocument/2006/relationships/customXml" Target="../../customXml/item507.xml"/><Relationship Id="rId6" Type="http://schemas.openxmlformats.org/officeDocument/2006/relationships/customXml" Target="../../customXml/item137.xml"/><Relationship Id="rId11" Type="http://schemas.openxmlformats.org/officeDocument/2006/relationships/customXml" Target="../../customXml/item175.xml"/><Relationship Id="rId24" Type="http://schemas.openxmlformats.org/officeDocument/2006/relationships/customXml" Target="../../customXml/item218.xml"/><Relationship Id="rId32" Type="http://schemas.openxmlformats.org/officeDocument/2006/relationships/customXml" Target="../../customXml/item584.xml"/><Relationship Id="rId37" Type="http://schemas.openxmlformats.org/officeDocument/2006/relationships/customXml" Target="../../customXml/item412.xml"/><Relationship Id="rId40" Type="http://schemas.openxmlformats.org/officeDocument/2006/relationships/customXml" Target="../../customXml/item562.xml"/><Relationship Id="rId45" Type="http://schemas.openxmlformats.org/officeDocument/2006/relationships/notesSlide" Target="../notesSlides/notesSlide1.xml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463.xml"/><Relationship Id="rId23" Type="http://schemas.openxmlformats.org/officeDocument/2006/relationships/customXml" Target="../../customXml/item185.xml"/><Relationship Id="rId28" Type="http://schemas.openxmlformats.org/officeDocument/2006/relationships/customXml" Target="../../customXml/item300.xml"/><Relationship Id="rId36" Type="http://schemas.openxmlformats.org/officeDocument/2006/relationships/customXml" Target="../../customXml/item336.xml"/><Relationship Id="rId10" Type="http://schemas.openxmlformats.org/officeDocument/2006/relationships/customXml" Target="../../customXml/item58.xml"/><Relationship Id="rId19" Type="http://schemas.openxmlformats.org/officeDocument/2006/relationships/customXml" Target="../../customXml/item76.xml"/><Relationship Id="rId31" Type="http://schemas.openxmlformats.org/officeDocument/2006/relationships/customXml" Target="../../customXml/item259.xml"/><Relationship Id="rId44" Type="http://schemas.openxmlformats.org/officeDocument/2006/relationships/slideLayout" Target="../slideLayouts/slideLayout5.xml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697.xml"/><Relationship Id="rId14" Type="http://schemas.openxmlformats.org/officeDocument/2006/relationships/customXml" Target="../../customXml/item426.xml"/><Relationship Id="rId22" Type="http://schemas.openxmlformats.org/officeDocument/2006/relationships/customXml" Target="../../customXml/item596.xml"/><Relationship Id="rId27" Type="http://schemas.openxmlformats.org/officeDocument/2006/relationships/customXml" Target="../../customXml/item386.xml"/><Relationship Id="rId30" Type="http://schemas.openxmlformats.org/officeDocument/2006/relationships/customXml" Target="../../customXml/item452.xml"/><Relationship Id="rId35" Type="http://schemas.openxmlformats.org/officeDocument/2006/relationships/customXml" Target="../../customXml/item320.xml"/><Relationship Id="rId43" Type="http://schemas.openxmlformats.org/officeDocument/2006/relationships/customXml" Target="../../customXml/item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9.xml"/><Relationship Id="rId13" Type="http://schemas.openxmlformats.org/officeDocument/2006/relationships/customXml" Target="../../customXml/item17.xml"/><Relationship Id="rId18" Type="http://schemas.openxmlformats.org/officeDocument/2006/relationships/customXml" Target="../../customXml/item383.xml"/><Relationship Id="rId26" Type="http://schemas.openxmlformats.org/officeDocument/2006/relationships/customXml" Target="../../customXml/item157.xml"/><Relationship Id="rId39" Type="http://schemas.openxmlformats.org/officeDocument/2006/relationships/customXml" Target="../../customXml/item488.xml"/><Relationship Id="rId3" Type="http://schemas.openxmlformats.org/officeDocument/2006/relationships/customXml" Target="../../customXml/item46.xml"/><Relationship Id="rId21" Type="http://schemas.openxmlformats.org/officeDocument/2006/relationships/customXml" Target="../../customXml/item56.xml"/><Relationship Id="rId34" Type="http://schemas.openxmlformats.org/officeDocument/2006/relationships/customXml" Target="../../customXml/item670.xml"/><Relationship Id="rId42" Type="http://schemas.openxmlformats.org/officeDocument/2006/relationships/customXml" Target="../../customXml/item607.xml"/><Relationship Id="rId47" Type="http://schemas.openxmlformats.org/officeDocument/2006/relationships/slide" Target="slide2.xml"/><Relationship Id="rId7" Type="http://schemas.openxmlformats.org/officeDocument/2006/relationships/customXml" Target="../../customXml/item362.xml"/><Relationship Id="rId12" Type="http://schemas.openxmlformats.org/officeDocument/2006/relationships/customXml" Target="../../customXml/item298.xml"/><Relationship Id="rId17" Type="http://schemas.openxmlformats.org/officeDocument/2006/relationships/customXml" Target="../../customXml/item575.xml"/><Relationship Id="rId25" Type="http://schemas.openxmlformats.org/officeDocument/2006/relationships/customXml" Target="../../customXml/item329.xml"/><Relationship Id="rId33" Type="http://schemas.openxmlformats.org/officeDocument/2006/relationships/customXml" Target="../../customXml/item10.xml"/><Relationship Id="rId38" Type="http://schemas.openxmlformats.org/officeDocument/2006/relationships/customXml" Target="../../customXml/item443.xml"/><Relationship Id="rId46" Type="http://schemas.openxmlformats.org/officeDocument/2006/relationships/slide" Target="slide4.xml"/><Relationship Id="rId2" Type="http://schemas.openxmlformats.org/officeDocument/2006/relationships/customXml" Target="../../customXml/item471.xml"/><Relationship Id="rId16" Type="http://schemas.openxmlformats.org/officeDocument/2006/relationships/customXml" Target="../../customXml/item395.xml"/><Relationship Id="rId20" Type="http://schemas.openxmlformats.org/officeDocument/2006/relationships/customXml" Target="../../customXml/item529.xml"/><Relationship Id="rId29" Type="http://schemas.openxmlformats.org/officeDocument/2006/relationships/customXml" Target="../../customXml/item235.xml"/><Relationship Id="rId41" Type="http://schemas.openxmlformats.org/officeDocument/2006/relationships/customXml" Target="../../customXml/item129.xml"/><Relationship Id="rId1" Type="http://schemas.openxmlformats.org/officeDocument/2006/relationships/customXml" Target="../../customXml/item306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317.xml"/><Relationship Id="rId24" Type="http://schemas.openxmlformats.org/officeDocument/2006/relationships/customXml" Target="../../customXml/item323.xml"/><Relationship Id="rId32" Type="http://schemas.openxmlformats.org/officeDocument/2006/relationships/customXml" Target="../../customXml/item487.xml"/><Relationship Id="rId37" Type="http://schemas.openxmlformats.org/officeDocument/2006/relationships/customXml" Target="../../customXml/item50.xml"/><Relationship Id="rId40" Type="http://schemas.openxmlformats.org/officeDocument/2006/relationships/customXml" Target="../../customXml/item448.xml"/><Relationship Id="rId45" Type="http://schemas.openxmlformats.org/officeDocument/2006/relationships/image" Target="../media/image8.emf"/><Relationship Id="rId5" Type="http://schemas.openxmlformats.org/officeDocument/2006/relationships/customXml" Target="../../customXml/item657.xml"/><Relationship Id="rId15" Type="http://schemas.openxmlformats.org/officeDocument/2006/relationships/customXml" Target="../../customXml/item703.xml"/><Relationship Id="rId23" Type="http://schemas.openxmlformats.org/officeDocument/2006/relationships/customXml" Target="../../customXml/item21.xml"/><Relationship Id="rId28" Type="http://schemas.openxmlformats.org/officeDocument/2006/relationships/customXml" Target="../../customXml/item208.xml"/><Relationship Id="rId36" Type="http://schemas.openxmlformats.org/officeDocument/2006/relationships/customXml" Target="../../customXml/item511.xml"/><Relationship Id="rId10" Type="http://schemas.openxmlformats.org/officeDocument/2006/relationships/customXml" Target="../../customXml/item643.xml"/><Relationship Id="rId19" Type="http://schemas.openxmlformats.org/officeDocument/2006/relationships/customXml" Target="../../customXml/item580.xml"/><Relationship Id="rId31" Type="http://schemas.openxmlformats.org/officeDocument/2006/relationships/customXml" Target="../../customXml/item560.xml"/><Relationship Id="rId44" Type="http://schemas.openxmlformats.org/officeDocument/2006/relationships/slideLayout" Target="../slideLayouts/slideLayout5.xml"/><Relationship Id="rId4" Type="http://schemas.openxmlformats.org/officeDocument/2006/relationships/customXml" Target="../../customXml/item514.xml"/><Relationship Id="rId9" Type="http://schemas.openxmlformats.org/officeDocument/2006/relationships/customXml" Target="../../customXml/item730.xml"/><Relationship Id="rId14" Type="http://schemas.openxmlformats.org/officeDocument/2006/relationships/customXml" Target="../../customXml/item658.xml"/><Relationship Id="rId22" Type="http://schemas.openxmlformats.org/officeDocument/2006/relationships/customXml" Target="../../customXml/item552.xml"/><Relationship Id="rId27" Type="http://schemas.openxmlformats.org/officeDocument/2006/relationships/customXml" Target="../../customXml/item102.xml"/><Relationship Id="rId30" Type="http://schemas.openxmlformats.org/officeDocument/2006/relationships/customXml" Target="../../customXml/item481.xml"/><Relationship Id="rId35" Type="http://schemas.openxmlformats.org/officeDocument/2006/relationships/customXml" Target="../../customXml/item625.xml"/><Relationship Id="rId43" Type="http://schemas.openxmlformats.org/officeDocument/2006/relationships/customXml" Target="../../customXml/item26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2.xml"/><Relationship Id="rId13" Type="http://schemas.openxmlformats.org/officeDocument/2006/relationships/customXml" Target="../../customXml/item20.xml"/><Relationship Id="rId18" Type="http://schemas.openxmlformats.org/officeDocument/2006/relationships/customXml" Target="../../customXml/item44.xml"/><Relationship Id="rId26" Type="http://schemas.openxmlformats.org/officeDocument/2006/relationships/customXml" Target="../../customXml/item586.xml"/><Relationship Id="rId39" Type="http://schemas.openxmlformats.org/officeDocument/2006/relationships/customXml" Target="../../customXml/item533.xml"/><Relationship Id="rId3" Type="http://schemas.openxmlformats.org/officeDocument/2006/relationships/customXml" Target="../../customXml/item267.xml"/><Relationship Id="rId21" Type="http://schemas.openxmlformats.org/officeDocument/2006/relationships/customXml" Target="../../customXml/item698.xml"/><Relationship Id="rId34" Type="http://schemas.openxmlformats.org/officeDocument/2006/relationships/customXml" Target="../../customXml/item228.xml"/><Relationship Id="rId42" Type="http://schemas.openxmlformats.org/officeDocument/2006/relationships/customXml" Target="../../customXml/item482.xml"/><Relationship Id="rId47" Type="http://schemas.openxmlformats.org/officeDocument/2006/relationships/slide" Target="slide2.xml"/><Relationship Id="rId7" Type="http://schemas.openxmlformats.org/officeDocument/2006/relationships/customXml" Target="../../customXml/item711.xml"/><Relationship Id="rId12" Type="http://schemas.openxmlformats.org/officeDocument/2006/relationships/customXml" Target="../../customXml/item509.xml"/><Relationship Id="rId17" Type="http://schemas.openxmlformats.org/officeDocument/2006/relationships/customXml" Target="../../customXml/item269.xml"/><Relationship Id="rId25" Type="http://schemas.openxmlformats.org/officeDocument/2006/relationships/customXml" Target="../../customXml/item532.xml"/><Relationship Id="rId33" Type="http://schemas.openxmlformats.org/officeDocument/2006/relationships/customXml" Target="../../customXml/item547.xml"/><Relationship Id="rId38" Type="http://schemas.openxmlformats.org/officeDocument/2006/relationships/customXml" Target="../../customXml/item495.xml"/><Relationship Id="rId46" Type="http://schemas.openxmlformats.org/officeDocument/2006/relationships/slide" Target="slide3.xml"/><Relationship Id="rId2" Type="http://schemas.openxmlformats.org/officeDocument/2006/relationships/customXml" Target="../../customXml/item81.xml"/><Relationship Id="rId16" Type="http://schemas.openxmlformats.org/officeDocument/2006/relationships/customXml" Target="../../customXml/item282.xml"/><Relationship Id="rId20" Type="http://schemas.openxmlformats.org/officeDocument/2006/relationships/customXml" Target="../../customXml/item719.xml"/><Relationship Id="rId29" Type="http://schemas.openxmlformats.org/officeDocument/2006/relationships/customXml" Target="../../customXml/item583.xml"/><Relationship Id="rId41" Type="http://schemas.openxmlformats.org/officeDocument/2006/relationships/customXml" Target="../../customXml/item347.xml"/><Relationship Id="rId1" Type="http://schemas.openxmlformats.org/officeDocument/2006/relationships/customXml" Target="../../customXml/item130.xml"/><Relationship Id="rId6" Type="http://schemas.openxmlformats.org/officeDocument/2006/relationships/customXml" Target="../../customXml/item494.xml"/><Relationship Id="rId11" Type="http://schemas.openxmlformats.org/officeDocument/2006/relationships/customXml" Target="../../customXml/item170.xml"/><Relationship Id="rId24" Type="http://schemas.openxmlformats.org/officeDocument/2006/relationships/customXml" Target="../../customXml/item339.xml"/><Relationship Id="rId32" Type="http://schemas.openxmlformats.org/officeDocument/2006/relationships/customXml" Target="../../customXml/item14.xml"/><Relationship Id="rId37" Type="http://schemas.openxmlformats.org/officeDocument/2006/relationships/customXml" Target="../../customXml/item444.xml"/><Relationship Id="rId40" Type="http://schemas.openxmlformats.org/officeDocument/2006/relationships/customXml" Target="../../customXml/item238.xml"/><Relationship Id="rId45" Type="http://schemas.openxmlformats.org/officeDocument/2006/relationships/image" Target="../media/image8.emf"/><Relationship Id="rId5" Type="http://schemas.openxmlformats.org/officeDocument/2006/relationships/customXml" Target="../../customXml/item659.xml"/><Relationship Id="rId15" Type="http://schemas.openxmlformats.org/officeDocument/2006/relationships/customXml" Target="../../customXml/item476.xml"/><Relationship Id="rId23" Type="http://schemas.openxmlformats.org/officeDocument/2006/relationships/customXml" Target="../../customXml/item363.xml"/><Relationship Id="rId28" Type="http://schemas.openxmlformats.org/officeDocument/2006/relationships/customXml" Target="../../customXml/item459.xml"/><Relationship Id="rId36" Type="http://schemas.openxmlformats.org/officeDocument/2006/relationships/customXml" Target="../../customXml/item62.xml"/><Relationship Id="rId10" Type="http://schemas.openxmlformats.org/officeDocument/2006/relationships/customXml" Target="../../customXml/item641.xml"/><Relationship Id="rId19" Type="http://schemas.openxmlformats.org/officeDocument/2006/relationships/customXml" Target="../../customXml/item281.xml"/><Relationship Id="rId31" Type="http://schemas.openxmlformats.org/officeDocument/2006/relationships/customXml" Target="../../customXml/item556.xml"/><Relationship Id="rId44" Type="http://schemas.openxmlformats.org/officeDocument/2006/relationships/slideLayout" Target="../slideLayouts/slideLayout5.xml"/><Relationship Id="rId4" Type="http://schemas.openxmlformats.org/officeDocument/2006/relationships/customXml" Target="../../customXml/item42.xml"/><Relationship Id="rId9" Type="http://schemas.openxmlformats.org/officeDocument/2006/relationships/customXml" Target="../../customXml/item176.xml"/><Relationship Id="rId14" Type="http://schemas.openxmlformats.org/officeDocument/2006/relationships/customXml" Target="../../customXml/item350.xml"/><Relationship Id="rId22" Type="http://schemas.openxmlformats.org/officeDocument/2006/relationships/customXml" Target="../../customXml/item177.xml"/><Relationship Id="rId27" Type="http://schemas.openxmlformats.org/officeDocument/2006/relationships/customXml" Target="../../customXml/item255.xml"/><Relationship Id="rId30" Type="http://schemas.openxmlformats.org/officeDocument/2006/relationships/customXml" Target="../../customXml/item357.xml"/><Relationship Id="rId35" Type="http://schemas.openxmlformats.org/officeDocument/2006/relationships/customXml" Target="../../customXml/item344.xml"/><Relationship Id="rId43" Type="http://schemas.openxmlformats.org/officeDocument/2006/relationships/customXml" Target="../../customXml/item14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45.xml"/><Relationship Id="rId18" Type="http://schemas.openxmlformats.org/officeDocument/2006/relationships/customXml" Target="../../customXml/item45.xml"/><Relationship Id="rId26" Type="http://schemas.openxmlformats.org/officeDocument/2006/relationships/customXml" Target="../../customXml/item198.xml"/><Relationship Id="rId39" Type="http://schemas.openxmlformats.org/officeDocument/2006/relationships/customXml" Target="../../customXml/item497.xml"/><Relationship Id="rId21" Type="http://schemas.openxmlformats.org/officeDocument/2006/relationships/customXml" Target="../../customXml/item18.xml"/><Relationship Id="rId34" Type="http://schemas.openxmlformats.org/officeDocument/2006/relationships/customXml" Target="../../customXml/item439.xml"/><Relationship Id="rId42" Type="http://schemas.openxmlformats.org/officeDocument/2006/relationships/customXml" Target="../../customXml/item31.xml"/><Relationship Id="rId47" Type="http://schemas.openxmlformats.org/officeDocument/2006/relationships/customXml" Target="../../customXml/item165.xml"/><Relationship Id="rId50" Type="http://schemas.openxmlformats.org/officeDocument/2006/relationships/customXml" Target="../../customXml/item414.xml"/><Relationship Id="rId55" Type="http://schemas.openxmlformats.org/officeDocument/2006/relationships/customXml" Target="../../customXml/item566.xml"/><Relationship Id="rId63" Type="http://schemas.openxmlformats.org/officeDocument/2006/relationships/customXml" Target="../../customXml/item549.xml"/><Relationship Id="rId68" Type="http://schemas.openxmlformats.org/officeDocument/2006/relationships/customXml" Target="../../customXml/item628.xml"/><Relationship Id="rId76" Type="http://schemas.openxmlformats.org/officeDocument/2006/relationships/comments" Target="../comments/comment1.xml"/><Relationship Id="rId7" Type="http://schemas.openxmlformats.org/officeDocument/2006/relationships/customXml" Target="../../customXml/item677.xml"/><Relationship Id="rId71" Type="http://schemas.openxmlformats.org/officeDocument/2006/relationships/image" Target="../media/image7.png"/><Relationship Id="rId2" Type="http://schemas.openxmlformats.org/officeDocument/2006/relationships/customXml" Target="../../customXml/item406.xml"/><Relationship Id="rId16" Type="http://schemas.openxmlformats.org/officeDocument/2006/relationships/customXml" Target="../../customXml/item407.xml"/><Relationship Id="rId29" Type="http://schemas.openxmlformats.org/officeDocument/2006/relationships/customXml" Target="../../customXml/item652.xml"/><Relationship Id="rId11" Type="http://schemas.openxmlformats.org/officeDocument/2006/relationships/customXml" Target="../../customXml/item538.xml"/><Relationship Id="rId24" Type="http://schemas.openxmlformats.org/officeDocument/2006/relationships/customXml" Target="../../customXml/item250.xml"/><Relationship Id="rId32" Type="http://schemas.openxmlformats.org/officeDocument/2006/relationships/customXml" Target="../../customXml/item705.xml"/><Relationship Id="rId37" Type="http://schemas.openxmlformats.org/officeDocument/2006/relationships/customXml" Target="../../customXml/item149.xml"/><Relationship Id="rId40" Type="http://schemas.openxmlformats.org/officeDocument/2006/relationships/customXml" Target="../../customXml/item621.xml"/><Relationship Id="rId45" Type="http://schemas.openxmlformats.org/officeDocument/2006/relationships/customXml" Target="../../customXml/item558.xml"/><Relationship Id="rId53" Type="http://schemas.openxmlformats.org/officeDocument/2006/relationships/customXml" Target="../../customXml/item366.xml"/><Relationship Id="rId58" Type="http://schemas.openxmlformats.org/officeDocument/2006/relationships/customXml" Target="../../customXml/item376.xml"/><Relationship Id="rId66" Type="http://schemas.openxmlformats.org/officeDocument/2006/relationships/customXml" Target="../../customXml/item279.xml"/><Relationship Id="rId74" Type="http://schemas.openxmlformats.org/officeDocument/2006/relationships/image" Target="../media/image10.png"/><Relationship Id="rId5" Type="http://schemas.openxmlformats.org/officeDocument/2006/relationships/customXml" Target="../../customXml/item544.xml"/><Relationship Id="rId15" Type="http://schemas.openxmlformats.org/officeDocument/2006/relationships/customXml" Target="../../customXml/item631.xml"/><Relationship Id="rId23" Type="http://schemas.openxmlformats.org/officeDocument/2006/relationships/customXml" Target="../../customXml/item345.xml"/><Relationship Id="rId28" Type="http://schemas.openxmlformats.org/officeDocument/2006/relationships/customXml" Target="../../customXml/item528.xml"/><Relationship Id="rId36" Type="http://schemas.openxmlformats.org/officeDocument/2006/relationships/customXml" Target="../../customXml/item537.xml"/><Relationship Id="rId49" Type="http://schemas.openxmlformats.org/officeDocument/2006/relationships/customXml" Target="../../customXml/item568.xml"/><Relationship Id="rId57" Type="http://schemas.openxmlformats.org/officeDocument/2006/relationships/customXml" Target="../../customXml/item337.xml"/><Relationship Id="rId61" Type="http://schemas.openxmlformats.org/officeDocument/2006/relationships/customXml" Target="../../customXml/item265.xml"/><Relationship Id="rId10" Type="http://schemas.openxmlformats.org/officeDocument/2006/relationships/customXml" Target="../../customXml/item394.xml"/><Relationship Id="rId19" Type="http://schemas.openxmlformats.org/officeDocument/2006/relationships/customXml" Target="../../customXml/item74.xml"/><Relationship Id="rId31" Type="http://schemas.openxmlformats.org/officeDocument/2006/relationships/customXml" Target="../../customXml/item491.xml"/><Relationship Id="rId44" Type="http://schemas.openxmlformats.org/officeDocument/2006/relationships/customXml" Target="../../customXml/item534.xml"/><Relationship Id="rId52" Type="http://schemas.openxmlformats.org/officeDocument/2006/relationships/customXml" Target="../../customXml/item727.xml"/><Relationship Id="rId60" Type="http://schemas.openxmlformats.org/officeDocument/2006/relationships/customXml" Target="../../customXml/item69.xml"/><Relationship Id="rId65" Type="http://schemas.openxmlformats.org/officeDocument/2006/relationships/customXml" Target="../../customXml/item665.xml"/><Relationship Id="rId73" Type="http://schemas.openxmlformats.org/officeDocument/2006/relationships/image" Target="../media/image8.emf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732.xml"/><Relationship Id="rId14" Type="http://schemas.openxmlformats.org/officeDocument/2006/relationships/customXml" Target="../../customXml/item440.xml"/><Relationship Id="rId22" Type="http://schemas.openxmlformats.org/officeDocument/2006/relationships/customXml" Target="../../customXml/item28.xml"/><Relationship Id="rId27" Type="http://schemas.openxmlformats.org/officeDocument/2006/relationships/customXml" Target="../../customXml/item346.xml"/><Relationship Id="rId30" Type="http://schemas.openxmlformats.org/officeDocument/2006/relationships/customXml" Target="../../customXml/item691.xml"/><Relationship Id="rId35" Type="http://schemas.openxmlformats.org/officeDocument/2006/relationships/customXml" Target="../../customXml/item98.xml"/><Relationship Id="rId43" Type="http://schemas.openxmlformats.org/officeDocument/2006/relationships/customXml" Target="../../customXml/item248.xml"/><Relationship Id="rId48" Type="http://schemas.openxmlformats.org/officeDocument/2006/relationships/customXml" Target="../../customXml/item342.xml"/><Relationship Id="rId56" Type="http://schemas.openxmlformats.org/officeDocument/2006/relationships/customXml" Target="../../customXml/item644.xml"/><Relationship Id="rId64" Type="http://schemas.openxmlformats.org/officeDocument/2006/relationships/customXml" Target="../../customXml/item377.xml"/><Relationship Id="rId69" Type="http://schemas.openxmlformats.org/officeDocument/2006/relationships/slideLayout" Target="../slideLayouts/slideLayout5.xml"/><Relationship Id="rId8" Type="http://schemas.openxmlformats.org/officeDocument/2006/relationships/customXml" Target="../../customXml/item358.xml"/><Relationship Id="rId51" Type="http://schemas.openxmlformats.org/officeDocument/2006/relationships/customXml" Target="../../customXml/item237.xml"/><Relationship Id="rId72" Type="http://schemas.openxmlformats.org/officeDocument/2006/relationships/image" Target="../media/image9.png"/><Relationship Id="rId3" Type="http://schemas.openxmlformats.org/officeDocument/2006/relationships/customXml" Target="../../customXml/item47.xml"/><Relationship Id="rId12" Type="http://schemas.openxmlformats.org/officeDocument/2006/relationships/customXml" Target="../../customXml/item331.xml"/><Relationship Id="rId17" Type="http://schemas.openxmlformats.org/officeDocument/2006/relationships/customXml" Target="../../customXml/item352.xml"/><Relationship Id="rId25" Type="http://schemas.openxmlformats.org/officeDocument/2006/relationships/customXml" Target="../../customXml/item174.xml"/><Relationship Id="rId33" Type="http://schemas.openxmlformats.org/officeDocument/2006/relationships/customXml" Target="../../customXml/item416.xml"/><Relationship Id="rId38" Type="http://schemas.openxmlformats.org/officeDocument/2006/relationships/customXml" Target="../../customXml/item478.xml"/><Relationship Id="rId46" Type="http://schemas.openxmlformats.org/officeDocument/2006/relationships/customXml" Target="../../customXml/item516.xml"/><Relationship Id="rId59" Type="http://schemas.openxmlformats.org/officeDocument/2006/relationships/customXml" Target="../../customXml/item7.xml"/><Relationship Id="rId67" Type="http://schemas.openxmlformats.org/officeDocument/2006/relationships/customXml" Target="../../customXml/item636.xml"/><Relationship Id="rId20" Type="http://schemas.openxmlformats.org/officeDocument/2006/relationships/customXml" Target="../../customXml/item291.xml"/><Relationship Id="rId41" Type="http://schemas.openxmlformats.org/officeDocument/2006/relationships/customXml" Target="../../customXml/item204.xml"/><Relationship Id="rId54" Type="http://schemas.openxmlformats.org/officeDocument/2006/relationships/customXml" Target="../../customXml/item188.xml"/><Relationship Id="rId62" Type="http://schemas.openxmlformats.org/officeDocument/2006/relationships/customXml" Target="../../customXml/item368.xml"/><Relationship Id="rId70" Type="http://schemas.openxmlformats.org/officeDocument/2006/relationships/notesSlide" Target="../notesSlides/notesSlide2.xml"/><Relationship Id="rId75" Type="http://schemas.openxmlformats.org/officeDocument/2006/relationships/slide" Target="slide8.xml"/><Relationship Id="rId1" Type="http://schemas.openxmlformats.org/officeDocument/2006/relationships/customXml" Target="../../customXml/item633.xml"/><Relationship Id="rId6" Type="http://schemas.openxmlformats.org/officeDocument/2006/relationships/customXml" Target="../../customXml/item60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05.xml"/><Relationship Id="rId18" Type="http://schemas.openxmlformats.org/officeDocument/2006/relationships/customXml" Target="../../customXml/item591.xml"/><Relationship Id="rId26" Type="http://schemas.openxmlformats.org/officeDocument/2006/relationships/customXml" Target="../../customXml/item384.xml"/><Relationship Id="rId39" Type="http://schemas.openxmlformats.org/officeDocument/2006/relationships/customXml" Target="../../customXml/item622.xml"/><Relationship Id="rId3" Type="http://schemas.openxmlformats.org/officeDocument/2006/relationships/customXml" Target="../../customXml/item215.xml"/><Relationship Id="rId21" Type="http://schemas.openxmlformats.org/officeDocument/2006/relationships/customXml" Target="../../customXml/item268.xml"/><Relationship Id="rId34" Type="http://schemas.openxmlformats.org/officeDocument/2006/relationships/customXml" Target="../../customXml/item233.xml"/><Relationship Id="rId42" Type="http://schemas.openxmlformats.org/officeDocument/2006/relationships/customXml" Target="../../customXml/item486.xml"/><Relationship Id="rId47" Type="http://schemas.openxmlformats.org/officeDocument/2006/relationships/customXml" Target="../../customXml/item474.xml"/><Relationship Id="rId50" Type="http://schemas.openxmlformats.org/officeDocument/2006/relationships/image" Target="../media/image8.emf"/><Relationship Id="rId7" Type="http://schemas.openxmlformats.org/officeDocument/2006/relationships/customXml" Target="../../customXml/item642.xml"/><Relationship Id="rId12" Type="http://schemas.openxmlformats.org/officeDocument/2006/relationships/customXml" Target="../../customXml/item236.xml"/><Relationship Id="rId17" Type="http://schemas.openxmlformats.org/officeDocument/2006/relationships/customXml" Target="../../customXml/item519.xml"/><Relationship Id="rId25" Type="http://schemas.openxmlformats.org/officeDocument/2006/relationships/customXml" Target="../../customXml/item391.xml"/><Relationship Id="rId33" Type="http://schemas.openxmlformats.org/officeDocument/2006/relationships/customXml" Target="../../customXml/item479.xml"/><Relationship Id="rId38" Type="http://schemas.openxmlformats.org/officeDocument/2006/relationships/customXml" Target="../../customXml/item405.xml"/><Relationship Id="rId46" Type="http://schemas.openxmlformats.org/officeDocument/2006/relationships/customXml" Target="../../customXml/item32.xml"/><Relationship Id="rId2" Type="http://schemas.openxmlformats.org/officeDocument/2006/relationships/customXml" Target="../../customXml/item131.xml"/><Relationship Id="rId16" Type="http://schemas.openxmlformats.org/officeDocument/2006/relationships/customXml" Target="../../customXml/item724.xml"/><Relationship Id="rId20" Type="http://schemas.openxmlformats.org/officeDocument/2006/relationships/customXml" Target="../../customXml/item135.xml"/><Relationship Id="rId29" Type="http://schemas.openxmlformats.org/officeDocument/2006/relationships/customXml" Target="../../customXml/item480.xml"/><Relationship Id="rId41" Type="http://schemas.openxmlformats.org/officeDocument/2006/relationships/customXml" Target="../../customXml/item184.xml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614.xml"/><Relationship Id="rId11" Type="http://schemas.openxmlformats.org/officeDocument/2006/relationships/customXml" Target="../../customXml/item617.xml"/><Relationship Id="rId24" Type="http://schemas.openxmlformats.org/officeDocument/2006/relationships/customXml" Target="../../customXml/item551.xml"/><Relationship Id="rId32" Type="http://schemas.openxmlformats.org/officeDocument/2006/relationships/customXml" Target="../../customXml/item627.xml"/><Relationship Id="rId37" Type="http://schemas.openxmlformats.org/officeDocument/2006/relationships/customXml" Target="../../customXml/item39.xml"/><Relationship Id="rId40" Type="http://schemas.openxmlformats.org/officeDocument/2006/relationships/customXml" Target="../../customXml/item263.xml"/><Relationship Id="rId45" Type="http://schemas.openxmlformats.org/officeDocument/2006/relationships/customXml" Target="../../customXml/item319.xml"/><Relationship Id="rId5" Type="http://schemas.openxmlformats.org/officeDocument/2006/relationships/customXml" Target="../../customXml/item590.xml"/><Relationship Id="rId15" Type="http://schemas.openxmlformats.org/officeDocument/2006/relationships/customXml" Target="../../customXml/item600.xml"/><Relationship Id="rId23" Type="http://schemas.openxmlformats.org/officeDocument/2006/relationships/customXml" Target="../../customXml/item115.xml"/><Relationship Id="rId28" Type="http://schemas.openxmlformats.org/officeDocument/2006/relationships/customXml" Target="../../customXml/item253.xml"/><Relationship Id="rId36" Type="http://schemas.openxmlformats.org/officeDocument/2006/relationships/customXml" Target="../../customXml/item694.xml"/><Relationship Id="rId49" Type="http://schemas.openxmlformats.org/officeDocument/2006/relationships/image" Target="../media/image7.png"/><Relationship Id="rId10" Type="http://schemas.openxmlformats.org/officeDocument/2006/relationships/customXml" Target="../../customXml/item435.xml"/><Relationship Id="rId19" Type="http://schemas.openxmlformats.org/officeDocument/2006/relationships/customXml" Target="../../customXml/item73.xml"/><Relationship Id="rId31" Type="http://schemas.openxmlformats.org/officeDocument/2006/relationships/customXml" Target="../../customXml/item314.xml"/><Relationship Id="rId44" Type="http://schemas.openxmlformats.org/officeDocument/2006/relationships/customXml" Target="../../customXml/item36.xml"/><Relationship Id="rId4" Type="http://schemas.openxmlformats.org/officeDocument/2006/relationships/customXml" Target="../../customXml/item626.xml"/><Relationship Id="rId9" Type="http://schemas.openxmlformats.org/officeDocument/2006/relationships/customXml" Target="../../customXml/item310.xml"/><Relationship Id="rId14" Type="http://schemas.openxmlformats.org/officeDocument/2006/relationships/customXml" Target="../../customXml/item648.xml"/><Relationship Id="rId22" Type="http://schemas.openxmlformats.org/officeDocument/2006/relationships/customXml" Target="../../customXml/item616.xml"/><Relationship Id="rId27" Type="http://schemas.openxmlformats.org/officeDocument/2006/relationships/customXml" Target="../../customXml/item725.xml"/><Relationship Id="rId30" Type="http://schemas.openxmlformats.org/officeDocument/2006/relationships/customXml" Target="../../customXml/item201.xml"/><Relationship Id="rId35" Type="http://schemas.openxmlformats.org/officeDocument/2006/relationships/customXml" Target="../../customXml/item500.xml"/><Relationship Id="rId43" Type="http://schemas.openxmlformats.org/officeDocument/2006/relationships/customXml" Target="../../customXml/item466.xml"/><Relationship Id="rId48" Type="http://schemas.openxmlformats.org/officeDocument/2006/relationships/slideLayout" Target="../slideLayouts/slideLayout5.xml"/><Relationship Id="rId8" Type="http://schemas.openxmlformats.org/officeDocument/2006/relationships/customXml" Target="../../customXml/item2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9.xml"/><Relationship Id="rId13" Type="http://schemas.openxmlformats.org/officeDocument/2006/relationships/customXml" Target="../../customXml/item681.xml"/><Relationship Id="rId18" Type="http://schemas.openxmlformats.org/officeDocument/2006/relationships/customXml" Target="../../customXml/item462.xml"/><Relationship Id="rId26" Type="http://schemas.openxmlformats.org/officeDocument/2006/relationships/notesSlide" Target="../notesSlides/notesSlide3.xml"/><Relationship Id="rId3" Type="http://schemas.openxmlformats.org/officeDocument/2006/relationships/customXml" Target="../../customXml/item207.xml"/><Relationship Id="rId21" Type="http://schemas.openxmlformats.org/officeDocument/2006/relationships/customXml" Target="../../customXml/item517.xml"/><Relationship Id="rId7" Type="http://schemas.openxmlformats.org/officeDocument/2006/relationships/customXml" Target="../../customXml/item521.xml"/><Relationship Id="rId12" Type="http://schemas.openxmlformats.org/officeDocument/2006/relationships/customXml" Target="../../customXml/item285.xml"/><Relationship Id="rId17" Type="http://schemas.openxmlformats.org/officeDocument/2006/relationships/customXml" Target="../../customXml/item419.xml"/><Relationship Id="rId25" Type="http://schemas.openxmlformats.org/officeDocument/2006/relationships/slideLayout" Target="../slideLayouts/slideLayout5.xml"/><Relationship Id="rId2" Type="http://schemas.openxmlformats.org/officeDocument/2006/relationships/customXml" Target="../../customXml/item554.xml"/><Relationship Id="rId16" Type="http://schemas.openxmlformats.org/officeDocument/2006/relationships/customXml" Target="../../customXml/item117.xml"/><Relationship Id="rId20" Type="http://schemas.openxmlformats.org/officeDocument/2006/relationships/customXml" Target="../../customXml/item585.xml"/><Relationship Id="rId1" Type="http://schemas.openxmlformats.org/officeDocument/2006/relationships/customXml" Target="../../customXml/item457.xml"/><Relationship Id="rId6" Type="http://schemas.openxmlformats.org/officeDocument/2006/relationships/customXml" Target="../../customXml/item212.xml"/><Relationship Id="rId11" Type="http://schemas.openxmlformats.org/officeDocument/2006/relationships/customXml" Target="../../customXml/item122.xml"/><Relationship Id="rId24" Type="http://schemas.openxmlformats.org/officeDocument/2006/relationships/customXml" Target="../../customXml/item105.xml"/><Relationship Id="rId5" Type="http://schemas.openxmlformats.org/officeDocument/2006/relationships/customXml" Target="../../customXml/item284.xml"/><Relationship Id="rId15" Type="http://schemas.openxmlformats.org/officeDocument/2006/relationships/customXml" Target="../../customXml/item84.xml"/><Relationship Id="rId23" Type="http://schemas.openxmlformats.org/officeDocument/2006/relationships/customXml" Target="../../customXml/item522.xml"/><Relationship Id="rId28" Type="http://schemas.openxmlformats.org/officeDocument/2006/relationships/comments" Target="../comments/comment2.xml"/><Relationship Id="rId10" Type="http://schemas.openxmlformats.org/officeDocument/2006/relationships/customXml" Target="../../customXml/item598.xml"/><Relationship Id="rId19" Type="http://schemas.openxmlformats.org/officeDocument/2006/relationships/customXml" Target="../../customXml/item222.xml"/><Relationship Id="rId4" Type="http://schemas.openxmlformats.org/officeDocument/2006/relationships/customXml" Target="../../customXml/item139.xml"/><Relationship Id="rId9" Type="http://schemas.openxmlformats.org/officeDocument/2006/relationships/customXml" Target="../../customXml/item4.xml"/><Relationship Id="rId14" Type="http://schemas.openxmlformats.org/officeDocument/2006/relationships/customXml" Target="../../customXml/item226.xml"/><Relationship Id="rId22" Type="http://schemas.openxmlformats.org/officeDocument/2006/relationships/customXml" Target="../../customXml/item676.xml"/><Relationship Id="rId27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customXml" Target="../../customXml/item356.xml"/><Relationship Id="rId18" Type="http://schemas.openxmlformats.org/officeDocument/2006/relationships/customXml" Target="../../customXml/item461.xml"/><Relationship Id="rId3" Type="http://schemas.openxmlformats.org/officeDocument/2006/relationships/customXml" Target="../../customXml/item110.xml"/><Relationship Id="rId21" Type="http://schemas.openxmlformats.org/officeDocument/2006/relationships/customXml" Target="../../customXml/item503.xml"/><Relationship Id="rId7" Type="http://schemas.openxmlformats.org/officeDocument/2006/relationships/customXml" Target="../../customXml/item454.xml"/><Relationship Id="rId12" Type="http://schemas.openxmlformats.org/officeDocument/2006/relationships/customXml" Target="../../customXml/item266.xml"/><Relationship Id="rId17" Type="http://schemas.openxmlformats.org/officeDocument/2006/relationships/customXml" Target="../../customXml/item578.xml"/><Relationship Id="rId25" Type="http://schemas.openxmlformats.org/officeDocument/2006/relationships/image" Target="../media/image9.png"/><Relationship Id="rId2" Type="http://schemas.openxmlformats.org/officeDocument/2006/relationships/customXml" Target="../../customXml/item569.xml"/><Relationship Id="rId16" Type="http://schemas.openxmlformats.org/officeDocument/2006/relationships/customXml" Target="../../customXml/item415.xml"/><Relationship Id="rId20" Type="http://schemas.openxmlformats.org/officeDocument/2006/relationships/customXml" Target="../../customXml/item432.xml"/><Relationship Id="rId1" Type="http://schemas.openxmlformats.org/officeDocument/2006/relationships/customXml" Target="../../customXml/item493.xml"/><Relationship Id="rId6" Type="http://schemas.openxmlformats.org/officeDocument/2006/relationships/customXml" Target="../../customXml/item671.xml"/><Relationship Id="rId11" Type="http://schemas.openxmlformats.org/officeDocument/2006/relationships/customXml" Target="../../customXml/item404.xml"/><Relationship Id="rId24" Type="http://schemas.openxmlformats.org/officeDocument/2006/relationships/slideLayout" Target="../slideLayouts/slideLayout6.xml"/><Relationship Id="rId5" Type="http://schemas.openxmlformats.org/officeDocument/2006/relationships/customXml" Target="../../customXml/item308.xml"/><Relationship Id="rId15" Type="http://schemas.openxmlformats.org/officeDocument/2006/relationships/customXml" Target="../../customXml/item193.xml"/><Relationship Id="rId23" Type="http://schemas.openxmlformats.org/officeDocument/2006/relationships/customXml" Target="../../customXml/item692.xml"/><Relationship Id="rId10" Type="http://schemas.openxmlformats.org/officeDocument/2006/relationships/customXml" Target="../../customXml/item531.xml"/><Relationship Id="rId19" Type="http://schemas.openxmlformats.org/officeDocument/2006/relationships/customXml" Target="../../customXml/item470.xml"/><Relationship Id="rId4" Type="http://schemas.openxmlformats.org/officeDocument/2006/relationships/customXml" Target="../../customXml/item601.xml"/><Relationship Id="rId9" Type="http://schemas.openxmlformats.org/officeDocument/2006/relationships/customXml" Target="../../customXml/item520.xml"/><Relationship Id="rId14" Type="http://schemas.openxmlformats.org/officeDocument/2006/relationships/customXml" Target="../../customXml/item203.xml"/><Relationship Id="rId22" Type="http://schemas.openxmlformats.org/officeDocument/2006/relationships/customXml" Target="../../customXml/item59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7.xml"/><Relationship Id="rId13" Type="http://schemas.openxmlformats.org/officeDocument/2006/relationships/slideLayout" Target="../slideLayouts/slideLayout2.xml"/><Relationship Id="rId18" Type="http://schemas.openxmlformats.org/officeDocument/2006/relationships/slide" Target="slide13.xml"/><Relationship Id="rId3" Type="http://schemas.openxmlformats.org/officeDocument/2006/relationships/customXml" Target="../../customXml/item612.xml"/><Relationship Id="rId7" Type="http://schemas.openxmlformats.org/officeDocument/2006/relationships/customXml" Target="../../customXml/item690.xml"/><Relationship Id="rId12" Type="http://schemas.openxmlformats.org/officeDocument/2006/relationships/customXml" Target="../../customXml/item530.xml"/><Relationship Id="rId17" Type="http://schemas.openxmlformats.org/officeDocument/2006/relationships/slide" Target="slide10.xml"/><Relationship Id="rId2" Type="http://schemas.openxmlformats.org/officeDocument/2006/relationships/customXml" Target="../../customXml/item328.xml"/><Relationship Id="rId16" Type="http://schemas.openxmlformats.org/officeDocument/2006/relationships/image" Target="../media/image12.emf"/><Relationship Id="rId1" Type="http://schemas.openxmlformats.org/officeDocument/2006/relationships/customXml" Target="../../customXml/item161.xml"/><Relationship Id="rId6" Type="http://schemas.openxmlformats.org/officeDocument/2006/relationships/customXml" Target="../../customXml/item262.xml"/><Relationship Id="rId11" Type="http://schemas.openxmlformats.org/officeDocument/2006/relationships/customXml" Target="../../customXml/item696.xml"/><Relationship Id="rId5" Type="http://schemas.openxmlformats.org/officeDocument/2006/relationships/customXml" Target="../../customXml/item351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89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125.xml"/><Relationship Id="rId1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DDE89106-4638-42E3-88F9-19BE0E53172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465754" y="809226"/>
            <a:ext cx="1525355" cy="3528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Email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D6F2C83B-B515-44FE-9C86-4AC9276E069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142155" y="809225"/>
            <a:ext cx="1525355" cy="3528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Password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0B08D66B-5AF3-4551-8F57-77D92DD2A5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818556" y="809225"/>
            <a:ext cx="1007393" cy="3528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</a:t>
            </a:r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50" action="ppaction://hlinksldjump"/>
              </a:rPr>
              <a:t>In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F87C0175-2D7A-4D86-9359-6914BF13070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98645" y="1878905"/>
            <a:ext cx="3543269" cy="675993"/>
            <a:chOff x="498645" y="1878905"/>
            <a:chExt cx="3543269" cy="675993"/>
          </a:xfrm>
        </p:grpSpPr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97BD8D91-42DC-4321-9848-E8B262296AEA}"/>
                </a:ext>
              </a:extLst>
            </p:cNvPr>
            <p:cNvSpPr/>
            <p:nvPr>
              <p:custDataLst>
                <p:custData r:id="rId47"/>
              </p:custDataLst>
            </p:nvPr>
          </p:nvSpPr>
          <p:spPr>
            <a:xfrm>
              <a:off x="656204" y="2202070"/>
              <a:ext cx="3385710" cy="35282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BD21588E-4DA1-4996-9A1A-1501B3FF093D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498645" y="1878905"/>
              <a:ext cx="82747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Name</a:t>
              </a:r>
              <a:endPara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A8A0DB3E-92E5-4A5E-A884-13FE44D05BA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98645" y="2619387"/>
            <a:ext cx="3543269" cy="675993"/>
            <a:chOff x="498645" y="1878905"/>
            <a:chExt cx="3543269" cy="675993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7DAE1005-C6A4-4B0D-BE7A-3FEE664F9DD3}"/>
                </a:ext>
              </a:extLst>
            </p:cNvPr>
            <p:cNvSpPr/>
            <p:nvPr>
              <p:custDataLst>
                <p:custData r:id="rId45"/>
              </p:custDataLst>
            </p:nvPr>
          </p:nvSpPr>
          <p:spPr>
            <a:xfrm>
              <a:off x="656204" y="2202070"/>
              <a:ext cx="3385710" cy="35282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297067F9-40FF-4313-B3AE-DA69FA4FB46D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98645" y="1878905"/>
              <a:ext cx="114557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Surname</a:t>
              </a:r>
              <a:endPara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D623DD32-3CE9-4BCE-AA16-1A1E627082C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98645" y="3429000"/>
            <a:ext cx="3543269" cy="675993"/>
            <a:chOff x="498645" y="1878905"/>
            <a:chExt cx="3543269" cy="675993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587378BB-B7D4-4E7E-9524-0CA719F4847E}"/>
                </a:ext>
              </a:extLst>
            </p:cNvPr>
            <p:cNvSpPr/>
            <p:nvPr>
              <p:custDataLst>
                <p:custData r:id="rId43"/>
              </p:custDataLst>
            </p:nvPr>
          </p:nvSpPr>
          <p:spPr>
            <a:xfrm>
              <a:off x="656204" y="2202070"/>
              <a:ext cx="3385710" cy="35282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C4AF5D3-3099-4E6C-A87C-A3C4EFD7E3A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498645" y="1878905"/>
              <a:ext cx="77457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Email</a:t>
              </a:r>
              <a:endPara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5C2D56A4-F4FB-4EE5-8EB8-95567B95EA19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98645" y="4208950"/>
            <a:ext cx="3543269" cy="675993"/>
            <a:chOff x="498645" y="1878905"/>
            <a:chExt cx="3543269" cy="675993"/>
          </a:xfrm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EE885C83-6FED-4611-9910-E69D16AF9FFC}"/>
                </a:ext>
              </a:extLst>
            </p:cNvPr>
            <p:cNvSpPr/>
            <p:nvPr>
              <p:custDataLst>
                <p:custData r:id="rId41"/>
              </p:custDataLst>
            </p:nvPr>
          </p:nvSpPr>
          <p:spPr>
            <a:xfrm>
              <a:off x="656204" y="2202070"/>
              <a:ext cx="3385710" cy="35282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hr-HR" sz="1600" i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Min 6 </a:t>
              </a:r>
              <a:r>
                <a:rPr lang="hr-HR" sz="1600" i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characters</a:t>
              </a:r>
              <a:endParaRPr lang="en-US" sz="1600" i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7DDA3A9C-A373-4406-A0A7-5611D81D5400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98645" y="1878905"/>
              <a:ext cx="120276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  <a:endPara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942E0D47-2BD5-4899-8644-7CB6AC8795D9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98645" y="4988900"/>
            <a:ext cx="3543269" cy="675993"/>
            <a:chOff x="498645" y="1878905"/>
            <a:chExt cx="3543269" cy="675993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9F8E6EA8-DB1A-4A68-A377-8E5D329B1922}"/>
                </a:ext>
              </a:extLst>
            </p:cNvPr>
            <p:cNvSpPr/>
            <p:nvPr>
              <p:custDataLst>
                <p:custData r:id="rId39"/>
              </p:custDataLst>
            </p:nvPr>
          </p:nvSpPr>
          <p:spPr>
            <a:xfrm>
              <a:off x="656204" y="2202070"/>
              <a:ext cx="3385710" cy="35282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hr-HR" sz="1600" i="1" dirty="0">
                  <a:latin typeface="Segoe UI" pitchFamily="34" charset="0"/>
                  <a:cs typeface="Segoe UI" pitchFamily="34" charset="0"/>
                </a:rPr>
                <a:t>Min 6 </a:t>
              </a:r>
              <a:r>
                <a:rPr lang="hr-HR" sz="1600" i="1" dirty="0" err="1">
                  <a:latin typeface="Segoe UI" pitchFamily="34" charset="0"/>
                  <a:cs typeface="Segoe UI" pitchFamily="34" charset="0"/>
                </a:rPr>
                <a:t>characters</a:t>
              </a:r>
              <a:endParaRPr lang="en-US" sz="1600" i="1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0809263E-1EF7-419A-BDF7-920AD2BC2E77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498645" y="1878905"/>
              <a:ext cx="215437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Confirm</a:t>
              </a:r>
              <a:r>
                <a:rPr lang="hr-HR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password</a:t>
              </a:r>
              <a:endPara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641119B5-9077-43A7-B21F-BB4FFCA86E4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778983" y="1864073"/>
            <a:ext cx="1926617" cy="675993"/>
            <a:chOff x="498645" y="1878905"/>
            <a:chExt cx="1926617" cy="675993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D7C6DE76-0C22-4AFE-AFBB-3BFBCA382E78}"/>
                </a:ext>
              </a:extLst>
            </p:cNvPr>
            <p:cNvSpPr/>
            <p:nvPr>
              <p:custDataLst>
                <p:custData r:id="rId37"/>
              </p:custDataLst>
            </p:nvPr>
          </p:nvSpPr>
          <p:spPr>
            <a:xfrm>
              <a:off x="656204" y="2202070"/>
              <a:ext cx="1769058" cy="35282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600" i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AA18DE1-F525-40CF-8261-A119CB0C391F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498645" y="1878905"/>
              <a:ext cx="92365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Height</a:t>
              </a:r>
              <a:endPara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Grupa 26">
            <a:extLst>
              <a:ext uri="{FF2B5EF4-FFF2-40B4-BE49-F238E27FC236}">
                <a16:creationId xmlns:a16="http://schemas.microsoft.com/office/drawing/2014/main" id="{795857FF-0F5F-4334-A38A-EBB7D2377317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4778983" y="2540066"/>
            <a:ext cx="1926617" cy="675993"/>
            <a:chOff x="498645" y="1878905"/>
            <a:chExt cx="1926617" cy="67599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D7FD52A5-7DB6-49CD-B3D0-48EECBDBDC77}"/>
                </a:ext>
              </a:extLst>
            </p:cNvPr>
            <p:cNvSpPr/>
            <p:nvPr>
              <p:custDataLst>
                <p:custData r:id="rId35"/>
              </p:custDataLst>
            </p:nvPr>
          </p:nvSpPr>
          <p:spPr>
            <a:xfrm>
              <a:off x="656204" y="2202070"/>
              <a:ext cx="1769058" cy="35282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700EE0CB-ABAE-4A10-92E1-17CC5E2C5E0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98645" y="1878905"/>
              <a:ext cx="973536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Weight</a:t>
              </a:r>
              <a:endPara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0" name="DropdownBox">
            <a:extLst>
              <a:ext uri="{FF2B5EF4-FFF2-40B4-BE49-F238E27FC236}">
                <a16:creationId xmlns:a16="http://schemas.microsoft.com/office/drawing/2014/main" id="{DE840264-59F6-4FBC-A7BA-638DC56428EC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830133" y="2863231"/>
            <a:ext cx="737069" cy="352828"/>
            <a:chOff x="4016824" y="3329200"/>
            <a:chExt cx="1097652" cy="228600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513A079C-8993-4F2B-9DCD-84DA9A9C197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6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kg</a:t>
              </a:r>
              <a:endPara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DownArrow">
              <a:extLst>
                <a:ext uri="{FF2B5EF4-FFF2-40B4-BE49-F238E27FC236}">
                  <a16:creationId xmlns:a16="http://schemas.microsoft.com/office/drawing/2014/main" id="{53C8EA7A-C9CE-4633-A6FB-FD7B039967C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3" name="List">
            <a:extLst>
              <a:ext uri="{FF2B5EF4-FFF2-40B4-BE49-F238E27FC236}">
                <a16:creationId xmlns:a16="http://schemas.microsoft.com/office/drawing/2014/main" id="{3311FBBC-E241-48B7-A463-84935D47F982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7576980" y="2863231"/>
            <a:ext cx="737069" cy="516506"/>
            <a:chOff x="4610405" y="3047456"/>
            <a:chExt cx="1651415" cy="153369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07A462B8-C8CD-4727-BE66-6A0427C81282}"/>
                </a:ext>
              </a:extLst>
            </p:cNvPr>
            <p:cNvGrpSpPr/>
            <p:nvPr/>
          </p:nvGrpSpPr>
          <p:grpSpPr>
            <a:xfrm>
              <a:off x="4610405" y="3047456"/>
              <a:ext cx="1651415" cy="1533690"/>
              <a:chOff x="4648810" y="3359441"/>
              <a:chExt cx="713680" cy="756306"/>
            </a:xfrm>
          </p:grpSpPr>
          <p:sp>
            <p:nvSpPr>
              <p:cNvPr id="40" name="Background">
                <a:extLst>
                  <a:ext uri="{FF2B5EF4-FFF2-40B4-BE49-F238E27FC236}">
                    <a16:creationId xmlns:a16="http://schemas.microsoft.com/office/drawing/2014/main" id="{AA1CBC3C-47C3-47B7-947F-AC34D8131A88}"/>
                  </a:ext>
                </a:extLst>
              </p:cNvPr>
              <p:cNvSpPr/>
              <p:nvPr/>
            </p:nvSpPr>
            <p:spPr>
              <a:xfrm>
                <a:off x="4648810" y="3359441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Content">
                <a:extLst>
                  <a:ext uri="{FF2B5EF4-FFF2-40B4-BE49-F238E27FC236}">
                    <a16:creationId xmlns:a16="http://schemas.microsoft.com/office/drawing/2014/main" id="{43CD3756-B9F8-4B8D-9F08-447B26AF8E3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8229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Kg</a:t>
                </a: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Lbs</a:t>
                </a:r>
                <a:endParaRPr lang="hr-HR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hr-HR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5" name="Group 3">
              <a:extLst>
                <a:ext uri="{FF2B5EF4-FFF2-40B4-BE49-F238E27FC236}">
                  <a16:creationId xmlns:a16="http://schemas.microsoft.com/office/drawing/2014/main" id="{342ED5D4-10E2-4347-B564-C94D090EE1EC}"/>
                </a:ext>
              </a:extLst>
            </p:cNvPr>
            <p:cNvGrpSpPr/>
            <p:nvPr>
              <p:custDataLst>
                <p:custData r:id="rId3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6" name="ScrollBar">
                <a:extLst>
                  <a:ext uri="{FF2B5EF4-FFF2-40B4-BE49-F238E27FC236}">
                    <a16:creationId xmlns:a16="http://schemas.microsoft.com/office/drawing/2014/main" id="{0AE4014C-F08A-4940-8836-CDC161DDF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7" name="Slider">
                <a:extLst>
                  <a:ext uri="{FF2B5EF4-FFF2-40B4-BE49-F238E27FC236}">
                    <a16:creationId xmlns:a16="http://schemas.microsoft.com/office/drawing/2014/main" id="{29AD9170-D266-4349-8196-8AB73E08E10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UpArrow">
                <a:extLst>
                  <a:ext uri="{FF2B5EF4-FFF2-40B4-BE49-F238E27FC236}">
                    <a16:creationId xmlns:a16="http://schemas.microsoft.com/office/drawing/2014/main" id="{2ED5024F-8DAF-4F34-8B00-2CEB7DA400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DownArrow">
                <a:extLst>
                  <a:ext uri="{FF2B5EF4-FFF2-40B4-BE49-F238E27FC236}">
                    <a16:creationId xmlns:a16="http://schemas.microsoft.com/office/drawing/2014/main" id="{CFF6B385-0659-45DD-993A-1D59BD238A3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2" name="DropdownBox">
            <a:extLst>
              <a:ext uri="{FF2B5EF4-FFF2-40B4-BE49-F238E27FC236}">
                <a16:creationId xmlns:a16="http://schemas.microsoft.com/office/drawing/2014/main" id="{725FC54A-1F9B-4D2A-B64C-350EA96D802C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835319" y="2187238"/>
            <a:ext cx="737069" cy="352828"/>
            <a:chOff x="4016824" y="3329200"/>
            <a:chExt cx="1097652" cy="228600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0BC247EC-D173-4D22-A6CE-CBE43B90B33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6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cm</a:t>
              </a:r>
              <a:endPara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>
              <a:extLst>
                <a:ext uri="{FF2B5EF4-FFF2-40B4-BE49-F238E27FC236}">
                  <a16:creationId xmlns:a16="http://schemas.microsoft.com/office/drawing/2014/main" id="{9AC84261-026D-4D92-B71F-D07F94CF67E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5" name="List">
            <a:extLst>
              <a:ext uri="{FF2B5EF4-FFF2-40B4-BE49-F238E27FC236}">
                <a16:creationId xmlns:a16="http://schemas.microsoft.com/office/drawing/2014/main" id="{0C4DCDC0-CBE2-4B32-AD27-1C6DB3057F81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7585183" y="2202070"/>
            <a:ext cx="737069" cy="572465"/>
            <a:chOff x="4610405" y="3047457"/>
            <a:chExt cx="1651415" cy="1699854"/>
          </a:xfrm>
        </p:grpSpPr>
        <p:grpSp>
          <p:nvGrpSpPr>
            <p:cNvPr id="46" name="Group 2">
              <a:extLst>
                <a:ext uri="{FF2B5EF4-FFF2-40B4-BE49-F238E27FC236}">
                  <a16:creationId xmlns:a16="http://schemas.microsoft.com/office/drawing/2014/main" id="{D7E5861E-F0E8-440F-9E4C-43A72311A101}"/>
                </a:ext>
              </a:extLst>
            </p:cNvPr>
            <p:cNvGrpSpPr/>
            <p:nvPr/>
          </p:nvGrpSpPr>
          <p:grpSpPr>
            <a:xfrm>
              <a:off x="4610405" y="3047457"/>
              <a:ext cx="1651415" cy="1699854"/>
              <a:chOff x="4648810" y="3359441"/>
              <a:chExt cx="713680" cy="838246"/>
            </a:xfrm>
          </p:grpSpPr>
          <p:sp>
            <p:nvSpPr>
              <p:cNvPr id="52" name="Background">
                <a:extLst>
                  <a:ext uri="{FF2B5EF4-FFF2-40B4-BE49-F238E27FC236}">
                    <a16:creationId xmlns:a16="http://schemas.microsoft.com/office/drawing/2014/main" id="{1E2AA63E-FA52-4134-8C04-4AEE2B6212CF}"/>
                  </a:ext>
                </a:extLst>
              </p:cNvPr>
              <p:cNvSpPr/>
              <p:nvPr/>
            </p:nvSpPr>
            <p:spPr>
              <a:xfrm>
                <a:off x="4648810" y="3359441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AD0C7980-F829-47B0-A050-AC5E99BCEBC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83824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Cm</a:t>
                </a: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Feet</a:t>
                </a:r>
                <a:endParaRPr lang="hr-HR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hr-HR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3">
              <a:extLst>
                <a:ext uri="{FF2B5EF4-FFF2-40B4-BE49-F238E27FC236}">
                  <a16:creationId xmlns:a16="http://schemas.microsoft.com/office/drawing/2014/main" id="{D6AB70F7-A3B5-4977-AB36-B61B9FFAACEB}"/>
                </a:ext>
              </a:extLst>
            </p:cNvPr>
            <p:cNvGrpSpPr/>
            <p:nvPr>
              <p:custDataLst>
                <p:custData r:id="rId3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48" name="ScrollBar">
                <a:extLst>
                  <a:ext uri="{FF2B5EF4-FFF2-40B4-BE49-F238E27FC236}">
                    <a16:creationId xmlns:a16="http://schemas.microsoft.com/office/drawing/2014/main" id="{2F23E57B-17D8-4A8C-9033-04D2137890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9" name="Slider">
                <a:extLst>
                  <a:ext uri="{FF2B5EF4-FFF2-40B4-BE49-F238E27FC236}">
                    <a16:creationId xmlns:a16="http://schemas.microsoft.com/office/drawing/2014/main" id="{64E9D74E-195C-440D-9DA9-41EF04866C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UpArrow">
                <a:extLst>
                  <a:ext uri="{FF2B5EF4-FFF2-40B4-BE49-F238E27FC236}">
                    <a16:creationId xmlns:a16="http://schemas.microsoft.com/office/drawing/2014/main" id="{57979441-0391-47EB-93EC-DC821F6AC0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DownArrow">
                <a:extLst>
                  <a:ext uri="{FF2B5EF4-FFF2-40B4-BE49-F238E27FC236}">
                    <a16:creationId xmlns:a16="http://schemas.microsoft.com/office/drawing/2014/main" id="{CBE4BDFA-FECC-42C3-A48E-CACCB23B828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" name="RadioButtonSelected">
            <a:extLst>
              <a:ext uri="{FF2B5EF4-FFF2-40B4-BE49-F238E27FC236}">
                <a16:creationId xmlns:a16="http://schemas.microsoft.com/office/drawing/2014/main" id="{0B25E3A9-C5B0-43C6-A17E-EBDFBA01FD47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5401917" y="3416641"/>
            <a:ext cx="419154" cy="323165"/>
            <a:chOff x="4356895" y="3288485"/>
            <a:chExt cx="419154" cy="323165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4D3B21AA-8CCC-4626-9ECD-210DEFF82CC4}"/>
                </a:ext>
              </a:extLst>
            </p:cNvPr>
            <p:cNvSpPr txBox="1"/>
            <p:nvPr/>
          </p:nvSpPr>
          <p:spPr>
            <a:xfrm>
              <a:off x="4356895" y="3288485"/>
              <a:ext cx="419154" cy="32316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Group 3">
              <a:extLst>
                <a:ext uri="{FF2B5EF4-FFF2-40B4-BE49-F238E27FC236}">
                  <a16:creationId xmlns:a16="http://schemas.microsoft.com/office/drawing/2014/main" id="{5355D65A-11AA-4F4B-BA5C-1DD47871CD49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4C4DCCE1-6DA9-4DF2-BE94-4D11E286C9F3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InnerCircle">
                <a:extLst>
                  <a:ext uri="{FF2B5EF4-FFF2-40B4-BE49-F238E27FC236}">
                    <a16:creationId xmlns:a16="http://schemas.microsoft.com/office/drawing/2014/main" id="{17AE5DF1-BE5F-4006-80A5-06D0AB2E3EE1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9" name="Content">
            <a:extLst>
              <a:ext uri="{FF2B5EF4-FFF2-40B4-BE49-F238E27FC236}">
                <a16:creationId xmlns:a16="http://schemas.microsoft.com/office/drawing/2014/main" id="{2A883D74-98F5-4396-86C1-4DA572ED5322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84555" y="3385901"/>
            <a:ext cx="567784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Sex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RadioButtonUnselected">
            <a:extLst>
              <a:ext uri="{FF2B5EF4-FFF2-40B4-BE49-F238E27FC236}">
                <a16:creationId xmlns:a16="http://schemas.microsoft.com/office/drawing/2014/main" id="{4F1676D1-BFB0-48F5-9740-DD7022B6D5D4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5892616" y="3428999"/>
            <a:ext cx="324576" cy="323165"/>
            <a:chOff x="4356895" y="3288485"/>
            <a:chExt cx="324576" cy="323165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05582540-9249-4FC4-8BE7-98CCF8695F75}"/>
                </a:ext>
              </a:extLst>
            </p:cNvPr>
            <p:cNvSpPr txBox="1"/>
            <p:nvPr/>
          </p:nvSpPr>
          <p:spPr>
            <a:xfrm>
              <a:off x="4356895" y="3288485"/>
              <a:ext cx="324576" cy="32316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</a:t>
              </a:r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Circle">
              <a:extLst>
                <a:ext uri="{FF2B5EF4-FFF2-40B4-BE49-F238E27FC236}">
                  <a16:creationId xmlns:a16="http://schemas.microsoft.com/office/drawing/2014/main" id="{DA00D168-360C-48AF-A484-F625E092F63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Content">
            <a:extLst>
              <a:ext uri="{FF2B5EF4-FFF2-40B4-BE49-F238E27FC236}">
                <a16:creationId xmlns:a16="http://schemas.microsoft.com/office/drawing/2014/main" id="{26662B32-A663-4959-ADA2-837F63083C90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84555" y="3777849"/>
            <a:ext cx="1586396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Birth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DatePicker">
            <a:extLst>
              <a:ext uri="{FF2B5EF4-FFF2-40B4-BE49-F238E27FC236}">
                <a16:creationId xmlns:a16="http://schemas.microsoft.com/office/drawing/2014/main" id="{8F850440-1BFC-42BA-AAED-F11FA65AB699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6409941" y="3825130"/>
            <a:ext cx="1157261" cy="275883"/>
            <a:chOff x="3790801" y="3347719"/>
            <a:chExt cx="969299" cy="228600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310B631C-D6D8-4349-B787-CC7A5710585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66" name="Icon" descr="C:\Users\t-dantay\Documents\First24\calendar1.png">
              <a:extLst>
                <a:ext uri="{FF2B5EF4-FFF2-40B4-BE49-F238E27FC236}">
                  <a16:creationId xmlns:a16="http://schemas.microsoft.com/office/drawing/2014/main" id="{1F7DB461-796F-4C90-BD0F-045CA9712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Calendar">
            <a:extLst>
              <a:ext uri="{FF2B5EF4-FFF2-40B4-BE49-F238E27FC236}">
                <a16:creationId xmlns:a16="http://schemas.microsoft.com/office/drawing/2014/main" id="{6A79E11C-C2BA-4B2D-8408-EB2C1A00D0D2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7566778" y="3801978"/>
            <a:ext cx="1339332" cy="1123222"/>
            <a:chOff x="3646492" y="2684275"/>
            <a:chExt cx="1851017" cy="1489451"/>
          </a:xfrm>
        </p:grpSpPr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B8B080A5-DB55-48F6-9FC2-B6D57FF33AE1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RightArrow">
              <a:extLst>
                <a:ext uri="{FF2B5EF4-FFF2-40B4-BE49-F238E27FC236}">
                  <a16:creationId xmlns:a16="http://schemas.microsoft.com/office/drawing/2014/main" id="{B7A18CEE-0180-425B-80AE-6B5450816C68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70" name="LeftArrow">
              <a:extLst>
                <a:ext uri="{FF2B5EF4-FFF2-40B4-BE49-F238E27FC236}">
                  <a16:creationId xmlns:a16="http://schemas.microsoft.com/office/drawing/2014/main" id="{A81BB5EE-5244-41E5-AA79-0D9FB6A81C35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71" name="MonthYear">
              <a:extLst>
                <a:ext uri="{FF2B5EF4-FFF2-40B4-BE49-F238E27FC236}">
                  <a16:creationId xmlns:a16="http://schemas.microsoft.com/office/drawing/2014/main" id="{C08C612E-797C-4544-B537-D8BE591F99BF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85000" lnSpcReduction="2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72" name="AutoShape 6">
              <a:extLst>
                <a:ext uri="{FF2B5EF4-FFF2-40B4-BE49-F238E27FC236}">
                  <a16:creationId xmlns:a16="http://schemas.microsoft.com/office/drawing/2014/main" id="{27EDE576-3A02-4319-AA27-A6FC606AF8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73" name="DateGrid">
              <a:extLst>
                <a:ext uri="{FF2B5EF4-FFF2-40B4-BE49-F238E27FC236}">
                  <a16:creationId xmlns:a16="http://schemas.microsoft.com/office/drawing/2014/main" id="{121CEA27-B30C-4D2F-BCD5-9BDEFECE5139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FD9E59EC-D57D-4826-BC67-C6A45EF5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9">
                <a:extLst>
                  <a:ext uri="{FF2B5EF4-FFF2-40B4-BE49-F238E27FC236}">
                    <a16:creationId xmlns:a16="http://schemas.microsoft.com/office/drawing/2014/main" id="{04C7E627-6699-4BBB-9EDF-877EF661E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10">
                <a:extLst>
                  <a:ext uri="{FF2B5EF4-FFF2-40B4-BE49-F238E27FC236}">
                    <a16:creationId xmlns:a16="http://schemas.microsoft.com/office/drawing/2014/main" id="{910265ED-D5EB-4C31-80D1-0B64BF6F3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11">
                <a:extLst>
                  <a:ext uri="{FF2B5EF4-FFF2-40B4-BE49-F238E27FC236}">
                    <a16:creationId xmlns:a16="http://schemas.microsoft.com/office/drawing/2014/main" id="{B2A94CBB-48AE-4BAA-B530-85E1A4D81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12">
                <a:extLst>
                  <a:ext uri="{FF2B5EF4-FFF2-40B4-BE49-F238E27FC236}">
                    <a16:creationId xmlns:a16="http://schemas.microsoft.com/office/drawing/2014/main" id="{AF9A5C87-2F76-4069-A78E-475B2D5E9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13">
                <a:extLst>
                  <a:ext uri="{FF2B5EF4-FFF2-40B4-BE49-F238E27FC236}">
                    <a16:creationId xmlns:a16="http://schemas.microsoft.com/office/drawing/2014/main" id="{42A32B27-8760-4DDB-B4F3-C673CE72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14">
                <a:extLst>
                  <a:ext uri="{FF2B5EF4-FFF2-40B4-BE49-F238E27FC236}">
                    <a16:creationId xmlns:a16="http://schemas.microsoft.com/office/drawing/2014/main" id="{F2CC9DC8-4AD0-44D8-BDD9-D87047809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15">
                <a:extLst>
                  <a:ext uri="{FF2B5EF4-FFF2-40B4-BE49-F238E27FC236}">
                    <a16:creationId xmlns:a16="http://schemas.microsoft.com/office/drawing/2014/main" id="{5F66F486-0AFE-4A31-A653-8C33ACEE7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16">
                <a:extLst>
                  <a:ext uri="{FF2B5EF4-FFF2-40B4-BE49-F238E27FC236}">
                    <a16:creationId xmlns:a16="http://schemas.microsoft.com/office/drawing/2014/main" id="{63184FE4-249A-4691-8F82-F97DE2D3B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17">
                <a:extLst>
                  <a:ext uri="{FF2B5EF4-FFF2-40B4-BE49-F238E27FC236}">
                    <a16:creationId xmlns:a16="http://schemas.microsoft.com/office/drawing/2014/main" id="{91547489-44E8-4D96-863C-EB517497E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FEC9CA3F-25D2-4891-A95F-FC863BEB9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19">
                <a:extLst>
                  <a:ext uri="{FF2B5EF4-FFF2-40B4-BE49-F238E27FC236}">
                    <a16:creationId xmlns:a16="http://schemas.microsoft.com/office/drawing/2014/main" id="{D5AE0E54-6587-4FD3-93BD-F3B3D1AA3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20">
                <a:extLst>
                  <a:ext uri="{FF2B5EF4-FFF2-40B4-BE49-F238E27FC236}">
                    <a16:creationId xmlns:a16="http://schemas.microsoft.com/office/drawing/2014/main" id="{62DB30D3-6BFF-42EC-A37E-D6D11445C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1A2D386B-99BB-4A79-B7B1-C340303F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22">
                <a:extLst>
                  <a:ext uri="{FF2B5EF4-FFF2-40B4-BE49-F238E27FC236}">
                    <a16:creationId xmlns:a16="http://schemas.microsoft.com/office/drawing/2014/main" id="{DE72D746-B2C8-49A7-9A89-5E61E0EB1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23">
                <a:extLst>
                  <a:ext uri="{FF2B5EF4-FFF2-40B4-BE49-F238E27FC236}">
                    <a16:creationId xmlns:a16="http://schemas.microsoft.com/office/drawing/2014/main" id="{F0B4DBAC-A162-449F-AB8A-DFEF833D6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24">
                <a:extLst>
                  <a:ext uri="{FF2B5EF4-FFF2-40B4-BE49-F238E27FC236}">
                    <a16:creationId xmlns:a16="http://schemas.microsoft.com/office/drawing/2014/main" id="{53A1485B-58D9-494B-B305-A2AD855AF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25">
                <a:extLst>
                  <a:ext uri="{FF2B5EF4-FFF2-40B4-BE49-F238E27FC236}">
                    <a16:creationId xmlns:a16="http://schemas.microsoft.com/office/drawing/2014/main" id="{AD23F473-E36D-43AC-8855-0E091444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26">
                <a:extLst>
                  <a:ext uri="{FF2B5EF4-FFF2-40B4-BE49-F238E27FC236}">
                    <a16:creationId xmlns:a16="http://schemas.microsoft.com/office/drawing/2014/main" id="{0E87D6AD-4675-467F-B2C5-D802B7466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27">
                <a:extLst>
                  <a:ext uri="{FF2B5EF4-FFF2-40B4-BE49-F238E27FC236}">
                    <a16:creationId xmlns:a16="http://schemas.microsoft.com/office/drawing/2014/main" id="{8EF3AB1D-2184-46B4-9FA0-1DBCC1D76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28">
                <a:extLst>
                  <a:ext uri="{FF2B5EF4-FFF2-40B4-BE49-F238E27FC236}">
                    <a16:creationId xmlns:a16="http://schemas.microsoft.com/office/drawing/2014/main" id="{813B3FAF-5EC2-477B-BEB3-F902B3849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29">
                <a:extLst>
                  <a:ext uri="{FF2B5EF4-FFF2-40B4-BE49-F238E27FC236}">
                    <a16:creationId xmlns:a16="http://schemas.microsoft.com/office/drawing/2014/main" id="{125E0655-31E6-4FB0-B8FB-163298435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30">
                <a:extLst>
                  <a:ext uri="{FF2B5EF4-FFF2-40B4-BE49-F238E27FC236}">
                    <a16:creationId xmlns:a16="http://schemas.microsoft.com/office/drawing/2014/main" id="{324AFE17-4FD3-4357-82C7-AD24291F3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31">
                <a:extLst>
                  <a:ext uri="{FF2B5EF4-FFF2-40B4-BE49-F238E27FC236}">
                    <a16:creationId xmlns:a16="http://schemas.microsoft.com/office/drawing/2014/main" id="{817EC61D-B9A4-473A-8A55-F358C73A6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32">
                <a:extLst>
                  <a:ext uri="{FF2B5EF4-FFF2-40B4-BE49-F238E27FC236}">
                    <a16:creationId xmlns:a16="http://schemas.microsoft.com/office/drawing/2014/main" id="{81668769-E83A-4A90-804D-D37E08908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33">
                <a:extLst>
                  <a:ext uri="{FF2B5EF4-FFF2-40B4-BE49-F238E27FC236}">
                    <a16:creationId xmlns:a16="http://schemas.microsoft.com/office/drawing/2014/main" id="{06F9A4BB-D06C-4E7A-92FC-C9EFF1838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34">
                <a:extLst>
                  <a:ext uri="{FF2B5EF4-FFF2-40B4-BE49-F238E27FC236}">
                    <a16:creationId xmlns:a16="http://schemas.microsoft.com/office/drawing/2014/main" id="{2CA351B9-72F1-414D-831C-8D0005D33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35">
                <a:extLst>
                  <a:ext uri="{FF2B5EF4-FFF2-40B4-BE49-F238E27FC236}">
                    <a16:creationId xmlns:a16="http://schemas.microsoft.com/office/drawing/2014/main" id="{ECDE7173-7317-4EF6-A29D-6DAB170C2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36">
                <a:extLst>
                  <a:ext uri="{FF2B5EF4-FFF2-40B4-BE49-F238E27FC236}">
                    <a16:creationId xmlns:a16="http://schemas.microsoft.com/office/drawing/2014/main" id="{1F3788CC-3B95-43FA-AEFE-6FDEDEDA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37">
                <a:extLst>
                  <a:ext uri="{FF2B5EF4-FFF2-40B4-BE49-F238E27FC236}">
                    <a16:creationId xmlns:a16="http://schemas.microsoft.com/office/drawing/2014/main" id="{18C1B15C-43C9-489B-A752-C6A080EE4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38">
                <a:extLst>
                  <a:ext uri="{FF2B5EF4-FFF2-40B4-BE49-F238E27FC236}">
                    <a16:creationId xmlns:a16="http://schemas.microsoft.com/office/drawing/2014/main" id="{47A4625B-7F44-4753-881E-DCD297D66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39">
                <a:extLst>
                  <a:ext uri="{FF2B5EF4-FFF2-40B4-BE49-F238E27FC236}">
                    <a16:creationId xmlns:a16="http://schemas.microsoft.com/office/drawing/2014/main" id="{6DFEDB54-5222-4045-AB28-DEE24A2CE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40">
                <a:extLst>
                  <a:ext uri="{FF2B5EF4-FFF2-40B4-BE49-F238E27FC236}">
                    <a16:creationId xmlns:a16="http://schemas.microsoft.com/office/drawing/2014/main" id="{815C66D4-D8A3-491F-85AC-8402D4EB2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53EC31C3-3591-4EAE-9166-1E9AFB28F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42">
                <a:extLst>
                  <a:ext uri="{FF2B5EF4-FFF2-40B4-BE49-F238E27FC236}">
                    <a16:creationId xmlns:a16="http://schemas.microsoft.com/office/drawing/2014/main" id="{D3013DE7-05EB-47AD-91C7-84BE177EA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43">
                <a:extLst>
                  <a:ext uri="{FF2B5EF4-FFF2-40B4-BE49-F238E27FC236}">
                    <a16:creationId xmlns:a16="http://schemas.microsoft.com/office/drawing/2014/main" id="{56ABA116-3FFE-4638-B2C6-6B1A7E5C2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44">
                <a:extLst>
                  <a:ext uri="{FF2B5EF4-FFF2-40B4-BE49-F238E27FC236}">
                    <a16:creationId xmlns:a16="http://schemas.microsoft.com/office/drawing/2014/main" id="{84FBCD5F-B0EA-4D6B-904E-11F6C07A3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45">
                <a:extLst>
                  <a:ext uri="{FF2B5EF4-FFF2-40B4-BE49-F238E27FC236}">
                    <a16:creationId xmlns:a16="http://schemas.microsoft.com/office/drawing/2014/main" id="{2A34EEEA-1C67-41F5-A4D6-2B4178BE6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46">
                <a:extLst>
                  <a:ext uri="{FF2B5EF4-FFF2-40B4-BE49-F238E27FC236}">
                    <a16:creationId xmlns:a16="http://schemas.microsoft.com/office/drawing/2014/main" id="{A9286E15-CDCA-4675-B897-F05E3BD17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47">
                <a:extLst>
                  <a:ext uri="{FF2B5EF4-FFF2-40B4-BE49-F238E27FC236}">
                    <a16:creationId xmlns:a16="http://schemas.microsoft.com/office/drawing/2014/main" id="{D0CF647F-6ED1-4282-9DB8-C1B0266A7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48">
                <a:extLst>
                  <a:ext uri="{FF2B5EF4-FFF2-40B4-BE49-F238E27FC236}">
                    <a16:creationId xmlns:a16="http://schemas.microsoft.com/office/drawing/2014/main" id="{C4A767AF-6040-486C-83A4-55DC78201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49">
                <a:extLst>
                  <a:ext uri="{FF2B5EF4-FFF2-40B4-BE49-F238E27FC236}">
                    <a16:creationId xmlns:a16="http://schemas.microsoft.com/office/drawing/2014/main" id="{76FC4FD1-BD6B-4B52-91B1-DA8BBBC6E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50">
                <a:extLst>
                  <a:ext uri="{FF2B5EF4-FFF2-40B4-BE49-F238E27FC236}">
                    <a16:creationId xmlns:a16="http://schemas.microsoft.com/office/drawing/2014/main" id="{FAC95302-1DC9-447B-AEF4-2119077AF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51">
                <a:extLst>
                  <a:ext uri="{FF2B5EF4-FFF2-40B4-BE49-F238E27FC236}">
                    <a16:creationId xmlns:a16="http://schemas.microsoft.com/office/drawing/2014/main" id="{52AB3563-0DE5-4EBB-BA3B-93AFA2D99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52">
                <a:extLst>
                  <a:ext uri="{FF2B5EF4-FFF2-40B4-BE49-F238E27FC236}">
                    <a16:creationId xmlns:a16="http://schemas.microsoft.com/office/drawing/2014/main" id="{DC0F09CF-C24C-4D12-8478-64AD605BF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53">
                <a:extLst>
                  <a:ext uri="{FF2B5EF4-FFF2-40B4-BE49-F238E27FC236}">
                    <a16:creationId xmlns:a16="http://schemas.microsoft.com/office/drawing/2014/main" id="{3A2D4117-29F3-4442-B3B3-6698378C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46A9B6EB-7754-4C4E-B8DD-D5F52CB36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0888959D-EAFE-4D0E-8528-93899D65B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E78C02D5-A9A2-49BB-9160-D5357CDEE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8CA9339A-6499-4910-8FE0-D5FC84A506AC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4" name="MouseClick">
            <a:extLst>
              <a:ext uri="{FF2B5EF4-FFF2-40B4-BE49-F238E27FC236}">
                <a16:creationId xmlns:a16="http://schemas.microsoft.com/office/drawing/2014/main" id="{5FA275E9-1407-4B8C-AF71-B39CB5628AED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 rot="20359169">
            <a:off x="7462079" y="401962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5" name="MouseClick">
            <a:extLst>
              <a:ext uri="{FF2B5EF4-FFF2-40B4-BE49-F238E27FC236}">
                <a16:creationId xmlns:a16="http://schemas.microsoft.com/office/drawing/2014/main" id="{9B79FE4F-2FE5-4EFD-8BAA-8F0B0605557F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 rot="20359169">
            <a:off x="7436536" y="300075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6" name="MouseClick">
            <a:extLst>
              <a:ext uri="{FF2B5EF4-FFF2-40B4-BE49-F238E27FC236}">
                <a16:creationId xmlns:a16="http://schemas.microsoft.com/office/drawing/2014/main" id="{B68F2F0C-135E-4550-8AFE-DD5FBD449F36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7409239" y="23971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FB9048AE-7A68-47EB-8C17-4C06DEA1B228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4735229" y="4326033"/>
            <a:ext cx="1705852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Diabetes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8" name="RadioButtonSelected">
            <a:extLst>
              <a:ext uri="{FF2B5EF4-FFF2-40B4-BE49-F238E27FC236}">
                <a16:creationId xmlns:a16="http://schemas.microsoft.com/office/drawing/2014/main" id="{082D589E-37E9-41B0-B5EB-FF146814CB94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6507091" y="4359498"/>
            <a:ext cx="337400" cy="323165"/>
            <a:chOff x="4356895" y="3288485"/>
            <a:chExt cx="337400" cy="323165"/>
          </a:xfrm>
        </p:grpSpPr>
        <p:sp>
          <p:nvSpPr>
            <p:cNvPr id="129" name="Content">
              <a:extLst>
                <a:ext uri="{FF2B5EF4-FFF2-40B4-BE49-F238E27FC236}">
                  <a16:creationId xmlns:a16="http://schemas.microsoft.com/office/drawing/2014/main" id="{CD5E23D3-1FA8-4596-B530-F7C9935F7DEE}"/>
                </a:ext>
              </a:extLst>
            </p:cNvPr>
            <p:cNvSpPr txBox="1"/>
            <p:nvPr/>
          </p:nvSpPr>
          <p:spPr>
            <a:xfrm>
              <a:off x="4356895" y="3288485"/>
              <a:ext cx="337400" cy="32316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0" name="Group 3">
              <a:extLst>
                <a:ext uri="{FF2B5EF4-FFF2-40B4-BE49-F238E27FC236}">
                  <a16:creationId xmlns:a16="http://schemas.microsoft.com/office/drawing/2014/main" id="{DD171E19-D342-4928-8A1B-4C426698BE6A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1" name="Circle">
                <a:extLst>
                  <a:ext uri="{FF2B5EF4-FFF2-40B4-BE49-F238E27FC236}">
                    <a16:creationId xmlns:a16="http://schemas.microsoft.com/office/drawing/2014/main" id="{98F5F4CB-50E9-49FD-88C1-1063974B3798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InnerCircle">
                <a:extLst>
                  <a:ext uri="{FF2B5EF4-FFF2-40B4-BE49-F238E27FC236}">
                    <a16:creationId xmlns:a16="http://schemas.microsoft.com/office/drawing/2014/main" id="{ADB22E5E-EF60-457C-A14C-318EA864927B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3" name="RadioButtonUnselected">
            <a:extLst>
              <a:ext uri="{FF2B5EF4-FFF2-40B4-BE49-F238E27FC236}">
                <a16:creationId xmlns:a16="http://schemas.microsoft.com/office/drawing/2014/main" id="{4880EBCE-D9AD-4E98-BA56-07F6358F2860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6929467" y="4351151"/>
            <a:ext cx="337400" cy="323165"/>
            <a:chOff x="4356895" y="3288485"/>
            <a:chExt cx="337400" cy="323165"/>
          </a:xfrm>
        </p:grpSpPr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0818E39D-D0C9-45E0-BD88-E6507D4CE99C}"/>
                </a:ext>
              </a:extLst>
            </p:cNvPr>
            <p:cNvSpPr txBox="1"/>
            <p:nvPr/>
          </p:nvSpPr>
          <p:spPr>
            <a:xfrm>
              <a:off x="4356895" y="3288485"/>
              <a:ext cx="337400" cy="32316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ircle">
              <a:extLst>
                <a:ext uri="{FF2B5EF4-FFF2-40B4-BE49-F238E27FC236}">
                  <a16:creationId xmlns:a16="http://schemas.microsoft.com/office/drawing/2014/main" id="{9566BCA2-A871-4943-976F-5B3CDAE3E5FE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6" name="Content">
            <a:extLst>
              <a:ext uri="{FF2B5EF4-FFF2-40B4-BE49-F238E27FC236}">
                <a16:creationId xmlns:a16="http://schemas.microsoft.com/office/drawing/2014/main" id="{1985346C-0758-44B0-BA5E-94E2017450F4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4711813" y="4860975"/>
            <a:ext cx="2154373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Level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physical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activity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0" name="DropdownBox">
            <a:extLst>
              <a:ext uri="{FF2B5EF4-FFF2-40B4-BE49-F238E27FC236}">
                <a16:creationId xmlns:a16="http://schemas.microsoft.com/office/drawing/2014/main" id="{50BFAE00-2CF4-49F6-854E-1C2754DF0F22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6774993" y="4988900"/>
            <a:ext cx="737069" cy="352828"/>
            <a:chOff x="4016824" y="3329200"/>
            <a:chExt cx="1097652" cy="228600"/>
          </a:xfrm>
        </p:grpSpPr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E248B648-05FE-470B-B293-9EFA0E8E167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6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Low</a:t>
              </a:r>
              <a:endPara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DownArrow">
              <a:extLst>
                <a:ext uri="{FF2B5EF4-FFF2-40B4-BE49-F238E27FC236}">
                  <a16:creationId xmlns:a16="http://schemas.microsoft.com/office/drawing/2014/main" id="{0763416C-6F6D-4EEC-BD38-D5E480E5A0C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43" name="List">
            <a:extLst>
              <a:ext uri="{FF2B5EF4-FFF2-40B4-BE49-F238E27FC236}">
                <a16:creationId xmlns:a16="http://schemas.microsoft.com/office/drawing/2014/main" id="{C8058231-BD26-457D-B9CB-9D266906EDA4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7529555" y="5015880"/>
            <a:ext cx="1826479" cy="941797"/>
            <a:chOff x="4610405" y="3047455"/>
            <a:chExt cx="1651415" cy="2100763"/>
          </a:xfrm>
        </p:grpSpPr>
        <p:grpSp>
          <p:nvGrpSpPr>
            <p:cNvPr id="144" name="Group 2">
              <a:extLst>
                <a:ext uri="{FF2B5EF4-FFF2-40B4-BE49-F238E27FC236}">
                  <a16:creationId xmlns:a16="http://schemas.microsoft.com/office/drawing/2014/main" id="{85AC8F99-3D84-4E53-B9A8-821D328F2819}"/>
                </a:ext>
              </a:extLst>
            </p:cNvPr>
            <p:cNvGrpSpPr/>
            <p:nvPr/>
          </p:nvGrpSpPr>
          <p:grpSpPr>
            <a:xfrm>
              <a:off x="4610405" y="3047455"/>
              <a:ext cx="1651415" cy="2100763"/>
              <a:chOff x="4648810" y="3359441"/>
              <a:chExt cx="713680" cy="1035946"/>
            </a:xfrm>
          </p:grpSpPr>
          <p:sp>
            <p:nvSpPr>
              <p:cNvPr id="150" name="Background">
                <a:extLst>
                  <a:ext uri="{FF2B5EF4-FFF2-40B4-BE49-F238E27FC236}">
                    <a16:creationId xmlns:a16="http://schemas.microsoft.com/office/drawing/2014/main" id="{55EAF74B-076E-4412-BA02-55E478A7B010}"/>
                  </a:ext>
                </a:extLst>
              </p:cNvPr>
              <p:cNvSpPr/>
              <p:nvPr/>
            </p:nvSpPr>
            <p:spPr>
              <a:xfrm>
                <a:off x="4648810" y="3359441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Content">
                <a:extLst>
                  <a:ext uri="{FF2B5EF4-FFF2-40B4-BE49-F238E27FC236}">
                    <a16:creationId xmlns:a16="http://schemas.microsoft.com/office/drawing/2014/main" id="{4E97BC99-E03D-44C5-B3A9-FF2D8F8E2F1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03594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Low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(x 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times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/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week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)</a:t>
                </a: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Medium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(y 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times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/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week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)</a:t>
                </a: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Intensive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(z 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times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/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week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)</a:t>
                </a:r>
              </a:p>
              <a:p>
                <a:endParaRPr lang="hr-HR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hr-HR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5" name="Group 3">
              <a:extLst>
                <a:ext uri="{FF2B5EF4-FFF2-40B4-BE49-F238E27FC236}">
                  <a16:creationId xmlns:a16="http://schemas.microsoft.com/office/drawing/2014/main" id="{C6DE12B3-26FE-4691-8AB9-E1F27BE52DCF}"/>
                </a:ext>
              </a:extLst>
            </p:cNvPr>
            <p:cNvGrpSpPr/>
            <p:nvPr>
              <p:custDataLst>
                <p:custData r:id="rId3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46" name="ScrollBar">
                <a:extLst>
                  <a:ext uri="{FF2B5EF4-FFF2-40B4-BE49-F238E27FC236}">
                    <a16:creationId xmlns:a16="http://schemas.microsoft.com/office/drawing/2014/main" id="{6DFD9AF2-1D69-4790-9B45-274F45D166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47" name="Slider">
                <a:extLst>
                  <a:ext uri="{FF2B5EF4-FFF2-40B4-BE49-F238E27FC236}">
                    <a16:creationId xmlns:a16="http://schemas.microsoft.com/office/drawing/2014/main" id="{E6062A90-DED7-4B02-B13A-5B3151FF758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UpArrow">
                <a:extLst>
                  <a:ext uri="{FF2B5EF4-FFF2-40B4-BE49-F238E27FC236}">
                    <a16:creationId xmlns:a16="http://schemas.microsoft.com/office/drawing/2014/main" id="{02C22015-3B75-4485-8D9E-10A7E92FD5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DownArrow">
                <a:extLst>
                  <a:ext uri="{FF2B5EF4-FFF2-40B4-BE49-F238E27FC236}">
                    <a16:creationId xmlns:a16="http://schemas.microsoft.com/office/drawing/2014/main" id="{0FD6035A-4A59-4E33-BC67-55538C067121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2" name="MouseClick">
            <a:extLst>
              <a:ext uri="{FF2B5EF4-FFF2-40B4-BE49-F238E27FC236}">
                <a16:creationId xmlns:a16="http://schemas.microsoft.com/office/drawing/2014/main" id="{823613A9-F59F-4ED7-87C7-84F2322B5E35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 rot="20359169">
            <a:off x="7347682" y="50962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3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72018869-1AD6-4D29-A16C-2834DC22CB77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3929149" y="6257216"/>
            <a:ext cx="1007393" cy="3528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Register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2C1A126D-EB5B-4F22-8D94-07A00F58900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69409" y="1345425"/>
            <a:ext cx="228460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Managment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63C1AF41-C66E-4D18-85D1-D533613D070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62373" y="1907137"/>
            <a:ext cx="65114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DropdownBox">
            <a:extLst>
              <a:ext uri="{FF2B5EF4-FFF2-40B4-BE49-F238E27FC236}">
                <a16:creationId xmlns:a16="http://schemas.microsoft.com/office/drawing/2014/main" id="{157941F1-77BF-4E4A-99BA-834326937F6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313513" y="1939031"/>
            <a:ext cx="1097652" cy="228600"/>
            <a:chOff x="4016824" y="3329200"/>
            <a:chExt cx="1097652" cy="228600"/>
          </a:xfrm>
        </p:grpSpPr>
        <p:sp>
          <p:nvSpPr>
            <p:cNvPr id="6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1B3BADAE-9CB2-4061-8149-D9FB68627EE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Ingredients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DownArrow">
              <a:extLst>
                <a:ext uri="{FF2B5EF4-FFF2-40B4-BE49-F238E27FC236}">
                  <a16:creationId xmlns:a16="http://schemas.microsoft.com/office/drawing/2014/main" id="{A45DACD9-350B-4AB5-84FA-F69BEAFF20F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" name="List">
            <a:extLst>
              <a:ext uri="{FF2B5EF4-FFF2-40B4-BE49-F238E27FC236}">
                <a16:creationId xmlns:a16="http://schemas.microsoft.com/office/drawing/2014/main" id="{3DC99730-3EC5-49B4-9CA5-DF494444977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309243" y="1907137"/>
            <a:ext cx="1651415" cy="670339"/>
            <a:chOff x="4610405" y="3047458"/>
            <a:chExt cx="1651415" cy="1533690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D3629B1A-BB1C-433A-B7B5-E064BB986EF8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5" name="Background">
                <a:extLst>
                  <a:ext uri="{FF2B5EF4-FFF2-40B4-BE49-F238E27FC236}">
                    <a16:creationId xmlns:a16="http://schemas.microsoft.com/office/drawing/2014/main" id="{0416A2D7-0A4A-489C-AC2F-FF02E093502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Content">
                <a:extLst>
                  <a:ext uri="{FF2B5EF4-FFF2-40B4-BE49-F238E27FC236}">
                    <a16:creationId xmlns:a16="http://schemas.microsoft.com/office/drawing/2014/main" id="{5C1AEE44-18BE-4BF1-B60B-BD19C11AF11C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51603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Ingredients</a:t>
                </a: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Units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of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mesurement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Meals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76EAB4EF-47FA-46CD-9398-EFEC49CFE6A9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1" name="ScrollBar">
                <a:extLst>
                  <a:ext uri="{FF2B5EF4-FFF2-40B4-BE49-F238E27FC236}">
                    <a16:creationId xmlns:a16="http://schemas.microsoft.com/office/drawing/2014/main" id="{E30064EF-E21B-4DF7-A8E4-219F38D69B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2" name="Slider">
                <a:extLst>
                  <a:ext uri="{FF2B5EF4-FFF2-40B4-BE49-F238E27FC236}">
                    <a16:creationId xmlns:a16="http://schemas.microsoft.com/office/drawing/2014/main" id="{385A52BE-5526-4D5F-86C4-2F423666A5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UpArrow">
                <a:extLst>
                  <a:ext uri="{FF2B5EF4-FFF2-40B4-BE49-F238E27FC236}">
                    <a16:creationId xmlns:a16="http://schemas.microsoft.com/office/drawing/2014/main" id="{192D5319-1CC3-4084-8D52-731BC681C9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ownArrow">
                <a:extLst>
                  <a:ext uri="{FF2B5EF4-FFF2-40B4-BE49-F238E27FC236}">
                    <a16:creationId xmlns:a16="http://schemas.microsoft.com/office/drawing/2014/main" id="{B99C0F2C-9A90-4CD1-8002-7F337C2EAC3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" name="MousePointer">
            <a:extLst>
              <a:ext uri="{FF2B5EF4-FFF2-40B4-BE49-F238E27FC236}">
                <a16:creationId xmlns:a16="http://schemas.microsoft.com/office/drawing/2014/main" id="{E97F3752-7EBE-4D64-9E7B-52F13DBB04D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2294180" y="20831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68676287-635D-4CCD-B70F-3212EC86E3FE}"/>
              </a:ext>
            </a:extLst>
          </p:cNvPr>
          <p:cNvCxnSpPr>
            <a:cxnSpLocks/>
          </p:cNvCxnSpPr>
          <p:nvPr/>
        </p:nvCxnSpPr>
        <p:spPr>
          <a:xfrm>
            <a:off x="2484104" y="2064414"/>
            <a:ext cx="1710741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68DEEB3D-ED4C-4D59-BEC4-CE611F070859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1063242379"/>
              </p:ext>
            </p:extLst>
          </p:nvPr>
        </p:nvGraphicFramePr>
        <p:xfrm>
          <a:off x="662373" y="2793465"/>
          <a:ext cx="7700392" cy="2733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085">
                  <a:extLst>
                    <a:ext uri="{9D8B030D-6E8A-4147-A177-3AD203B41FA5}">
                      <a16:colId xmlns:a16="http://schemas.microsoft.com/office/drawing/2014/main" val="977751936"/>
                    </a:ext>
                  </a:extLst>
                </a:gridCol>
                <a:gridCol w="1267085">
                  <a:extLst>
                    <a:ext uri="{9D8B030D-6E8A-4147-A177-3AD203B41FA5}">
                      <a16:colId xmlns:a16="http://schemas.microsoft.com/office/drawing/2014/main" val="424854457"/>
                    </a:ext>
                  </a:extLst>
                </a:gridCol>
                <a:gridCol w="1383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Mesurement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Calories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800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Chicken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Breast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900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Beans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500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g, </a:t>
                      </a:r>
                      <a:r>
                        <a:rPr lang="hr-HR" sz="1400" cap="none" normalizeH="0" baseline="0" dirty="0" err="1">
                          <a:solidFill>
                            <a:srgbClr val="000000"/>
                          </a:solidFill>
                        </a:rPr>
                        <a:t>spoon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800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g, </a:t>
                      </a:r>
                      <a:r>
                        <a:rPr lang="hr-HR" sz="1400" cap="none" normalizeH="0" baseline="0" dirty="0" err="1">
                          <a:solidFill>
                            <a:srgbClr val="000000"/>
                          </a:solidFill>
                        </a:rPr>
                        <a:t>cup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Coconut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Oil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ml, </a:t>
                      </a:r>
                      <a:r>
                        <a:rPr lang="hr-HR" sz="1400" cap="none" normalizeH="0" baseline="0" dirty="0" err="1">
                          <a:solidFill>
                            <a:srgbClr val="000000"/>
                          </a:solidFill>
                        </a:rPr>
                        <a:t>spoon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Olive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Oil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ml, </a:t>
                      </a:r>
                      <a:r>
                        <a:rPr lang="hr-HR" sz="1400" cap="none" normalizeH="0" baseline="0" dirty="0" err="1">
                          <a:solidFill>
                            <a:srgbClr val="000000"/>
                          </a:solidFill>
                        </a:rPr>
                        <a:t>spoon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Content">
            <a:extLst>
              <a:ext uri="{FF2B5EF4-FFF2-40B4-BE49-F238E27FC236}">
                <a16:creationId xmlns:a16="http://schemas.microsoft.com/office/drawing/2014/main" id="{8E253F64-79CC-4059-87A8-36CDC33D42F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844683" y="2350307"/>
            <a:ext cx="1518081" cy="3539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>
                <a:latin typeface="Segoe UI" pitchFamily="34" charset="0"/>
                <a:cs typeface="Segoe UI" pitchFamily="34" charset="0"/>
              </a:rPr>
              <a:t>New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57ACC5DA-9A96-4509-9BA0-872C2ACF71F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181049" y="3284267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16A37AD3-47DD-4C7C-A91E-0F1E8F92D578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200283" y="3587588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0ADA4401-3F7C-4813-AA75-95544530D8DB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200283" y="3934369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892F7A87-34D0-48C6-BAC9-20CBB49D05D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7181049" y="4265826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AF716168-B07A-4DCD-8C40-0CF38BBEE2DD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200283" y="4565108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AB5D9323-AA9F-4372-80D3-FBD1238CAA34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222476" y="4870003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E1998CCF-F87C-45A7-BCF8-292D719F040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7220393" y="5208517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2AA838BB-F0E8-4C81-A9F4-5B8E151FE22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111777" y="5706958"/>
            <a:ext cx="92044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90CE60D6-5501-4979-AAE9-CDF62A16C3C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606145" y="5702323"/>
            <a:ext cx="550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47B5215-4FBF-4FB5-805A-D90154D2C2A1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75076" y="2409831"/>
            <a:ext cx="128028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Ingredients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196C2D24-3908-4C1F-AE97-1B5E8E16A077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1969761" y="2423541"/>
            <a:ext cx="1361574" cy="310896"/>
            <a:chOff x="4111925" y="3293648"/>
            <a:chExt cx="962996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33D44EA7-63A5-4A62-A23C-67E295A339C4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4F076CE1-ED42-4F27-BE8A-6B56A19B9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998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2C1A126D-EB5B-4F22-8D94-07A00F58900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69409" y="1345425"/>
            <a:ext cx="228460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Managment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63C1AF41-C66E-4D18-85D1-D533613D070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62373" y="1907137"/>
            <a:ext cx="65114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DropdownBox">
            <a:extLst>
              <a:ext uri="{FF2B5EF4-FFF2-40B4-BE49-F238E27FC236}">
                <a16:creationId xmlns:a16="http://schemas.microsoft.com/office/drawing/2014/main" id="{157941F1-77BF-4E4A-99BA-834326937F6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313513" y="1939031"/>
            <a:ext cx="1097652" cy="228600"/>
            <a:chOff x="4016824" y="3329200"/>
            <a:chExt cx="1097652" cy="228600"/>
          </a:xfrm>
        </p:grpSpPr>
        <p:sp>
          <p:nvSpPr>
            <p:cNvPr id="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1B3BADAE-9CB2-4061-8149-D9FB68627EE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Ingredients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DownArrow">
              <a:extLst>
                <a:ext uri="{FF2B5EF4-FFF2-40B4-BE49-F238E27FC236}">
                  <a16:creationId xmlns:a16="http://schemas.microsoft.com/office/drawing/2014/main" id="{A45DACD9-350B-4AB5-84FA-F69BEAFF20F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" name="List">
            <a:extLst>
              <a:ext uri="{FF2B5EF4-FFF2-40B4-BE49-F238E27FC236}">
                <a16:creationId xmlns:a16="http://schemas.microsoft.com/office/drawing/2014/main" id="{3DC99730-3EC5-49B4-9CA5-DF494444977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309243" y="1907137"/>
            <a:ext cx="1651415" cy="670339"/>
            <a:chOff x="4610405" y="3047458"/>
            <a:chExt cx="1651415" cy="1533690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D3629B1A-BB1C-433A-B7B5-E064BB986EF8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5" name="Background">
                <a:extLst>
                  <a:ext uri="{FF2B5EF4-FFF2-40B4-BE49-F238E27FC236}">
                    <a16:creationId xmlns:a16="http://schemas.microsoft.com/office/drawing/2014/main" id="{0416A2D7-0A4A-489C-AC2F-FF02E093502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Content">
                <a:extLst>
                  <a:ext uri="{FF2B5EF4-FFF2-40B4-BE49-F238E27FC236}">
                    <a16:creationId xmlns:a16="http://schemas.microsoft.com/office/drawing/2014/main" id="{5C1AEE44-18BE-4BF1-B60B-BD19C11AF11C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51603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Ingredients</a:t>
                </a: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Units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of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mesurement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Meals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76EAB4EF-47FA-46CD-9398-EFEC49CFE6A9}"/>
                </a:ext>
              </a:extLst>
            </p:cNvPr>
            <p:cNvGrpSpPr/>
            <p:nvPr>
              <p:custDataLst>
                <p:custData r:id="rId3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1" name="ScrollBar">
                <a:extLst>
                  <a:ext uri="{FF2B5EF4-FFF2-40B4-BE49-F238E27FC236}">
                    <a16:creationId xmlns:a16="http://schemas.microsoft.com/office/drawing/2014/main" id="{E30064EF-E21B-4DF7-A8E4-219F38D69B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2" name="Slider">
                <a:extLst>
                  <a:ext uri="{FF2B5EF4-FFF2-40B4-BE49-F238E27FC236}">
                    <a16:creationId xmlns:a16="http://schemas.microsoft.com/office/drawing/2014/main" id="{385A52BE-5526-4D5F-86C4-2F423666A5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UpArrow">
                <a:extLst>
                  <a:ext uri="{FF2B5EF4-FFF2-40B4-BE49-F238E27FC236}">
                    <a16:creationId xmlns:a16="http://schemas.microsoft.com/office/drawing/2014/main" id="{192D5319-1CC3-4084-8D52-731BC681C9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ownArrow">
                <a:extLst>
                  <a:ext uri="{FF2B5EF4-FFF2-40B4-BE49-F238E27FC236}">
                    <a16:creationId xmlns:a16="http://schemas.microsoft.com/office/drawing/2014/main" id="{B99C0F2C-9A90-4CD1-8002-7F337C2EAC3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" name="MousePointer">
            <a:extLst>
              <a:ext uri="{FF2B5EF4-FFF2-40B4-BE49-F238E27FC236}">
                <a16:creationId xmlns:a16="http://schemas.microsoft.com/office/drawing/2014/main" id="{E97F3752-7EBE-4D64-9E7B-52F13DBB04D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2294180" y="20831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68676287-635D-4CCD-B70F-3212EC86E3FE}"/>
              </a:ext>
            </a:extLst>
          </p:cNvPr>
          <p:cNvCxnSpPr>
            <a:cxnSpLocks/>
          </p:cNvCxnSpPr>
          <p:nvPr/>
        </p:nvCxnSpPr>
        <p:spPr>
          <a:xfrm>
            <a:off x="2484104" y="2064414"/>
            <a:ext cx="1710741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68DEEB3D-ED4C-4D59-BEC4-CE611F070859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/>
          </p:nvPr>
        </p:nvGraphicFramePr>
        <p:xfrm>
          <a:off x="662373" y="2793465"/>
          <a:ext cx="7700392" cy="2733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085">
                  <a:extLst>
                    <a:ext uri="{9D8B030D-6E8A-4147-A177-3AD203B41FA5}">
                      <a16:colId xmlns:a16="http://schemas.microsoft.com/office/drawing/2014/main" val="977751936"/>
                    </a:ext>
                  </a:extLst>
                </a:gridCol>
                <a:gridCol w="1267085">
                  <a:extLst>
                    <a:ext uri="{9D8B030D-6E8A-4147-A177-3AD203B41FA5}">
                      <a16:colId xmlns:a16="http://schemas.microsoft.com/office/drawing/2014/main" val="424854457"/>
                    </a:ext>
                  </a:extLst>
                </a:gridCol>
                <a:gridCol w="1383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Mesurement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Calories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800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Chicken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Breast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900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Beans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500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g, </a:t>
                      </a:r>
                      <a:r>
                        <a:rPr lang="hr-HR" sz="1400" cap="none" normalizeH="0" baseline="0" dirty="0" err="1">
                          <a:solidFill>
                            <a:srgbClr val="000000"/>
                          </a:solidFill>
                        </a:rPr>
                        <a:t>spoon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800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g, </a:t>
                      </a:r>
                      <a:r>
                        <a:rPr lang="hr-HR" sz="1400" cap="none" normalizeH="0" baseline="0" dirty="0" err="1">
                          <a:solidFill>
                            <a:srgbClr val="000000"/>
                          </a:solidFill>
                        </a:rPr>
                        <a:t>cup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Coconut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Oil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ml, </a:t>
                      </a:r>
                      <a:r>
                        <a:rPr lang="hr-HR" sz="1400" cap="none" normalizeH="0" baseline="0" dirty="0" err="1">
                          <a:solidFill>
                            <a:srgbClr val="000000"/>
                          </a:solidFill>
                        </a:rPr>
                        <a:t>spoon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Olive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Oil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ml, </a:t>
                      </a:r>
                      <a:r>
                        <a:rPr lang="hr-HR" sz="1400" cap="none" normalizeH="0" baseline="0" dirty="0" err="1">
                          <a:solidFill>
                            <a:srgbClr val="000000"/>
                          </a:solidFill>
                        </a:rPr>
                        <a:t>spoon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Content">
            <a:extLst>
              <a:ext uri="{FF2B5EF4-FFF2-40B4-BE49-F238E27FC236}">
                <a16:creationId xmlns:a16="http://schemas.microsoft.com/office/drawing/2014/main" id="{8E253F64-79CC-4059-87A8-36CDC33D42F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844683" y="2350307"/>
            <a:ext cx="1518081" cy="3539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>
                <a:latin typeface="Segoe UI" pitchFamily="34" charset="0"/>
                <a:cs typeface="Segoe UI" pitchFamily="34" charset="0"/>
              </a:rPr>
              <a:t>New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57ACC5DA-9A96-4509-9BA0-872C2ACF71F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181049" y="3284267"/>
            <a:ext cx="106542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Save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16A37AD3-47DD-4C7C-A91E-0F1E8F92D578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200283" y="3587588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0ADA4401-3F7C-4813-AA75-95544530D8DB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200283" y="3934369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892F7A87-34D0-48C6-BAC9-20CBB49D05D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7181049" y="4265826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AF716168-B07A-4DCD-8C40-0CF38BBEE2DD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200283" y="4565108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AB5D9323-AA9F-4372-80D3-FBD1238CAA34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222476" y="4870003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E1998CCF-F87C-45A7-BCF8-292D719F040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7220393" y="5208517"/>
            <a:ext cx="100098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2AA838BB-F0E8-4C81-A9F4-5B8E151FE22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111777" y="5706958"/>
            <a:ext cx="92044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90CE60D6-5501-4979-AAE9-CDF62A16C3C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606145" y="5702323"/>
            <a:ext cx="550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47B5215-4FBF-4FB5-805A-D90154D2C2A1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75076" y="2409831"/>
            <a:ext cx="128028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Ingredients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38BBFBFE-DA9F-436A-9BED-C99D720A9423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1940757" y="329461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Tuna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DropdownBox">
            <a:extLst>
              <a:ext uri="{FF2B5EF4-FFF2-40B4-BE49-F238E27FC236}">
                <a16:creationId xmlns:a16="http://schemas.microsoft.com/office/drawing/2014/main" id="{497C3E99-964B-446B-B507-7C0CDB07A5E7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3273737" y="3294616"/>
            <a:ext cx="1097652" cy="228600"/>
            <a:chOff x="4016824" y="3329200"/>
            <a:chExt cx="1097652" cy="228600"/>
          </a:xfrm>
        </p:grpSpPr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882D1B4A-BEDB-4795-AF8E-D35728AE3AA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ctr"/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Protein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>
              <a:extLst>
                <a:ext uri="{FF2B5EF4-FFF2-40B4-BE49-F238E27FC236}">
                  <a16:creationId xmlns:a16="http://schemas.microsoft.com/office/drawing/2014/main" id="{CF44DABA-551D-45F0-B6E5-12562035B1C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DropdownBox">
            <a:extLst>
              <a:ext uri="{FF2B5EF4-FFF2-40B4-BE49-F238E27FC236}">
                <a16:creationId xmlns:a16="http://schemas.microsoft.com/office/drawing/2014/main" id="{6C15F344-B874-4623-A955-60C1B497DF44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4571999" y="3294877"/>
            <a:ext cx="1097652" cy="228600"/>
            <a:chOff x="4016824" y="3329200"/>
            <a:chExt cx="1097652" cy="228600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3C37F509-644A-439E-A169-E269361645E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ctr"/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DownArrow">
              <a:extLst>
                <a:ext uri="{FF2B5EF4-FFF2-40B4-BE49-F238E27FC236}">
                  <a16:creationId xmlns:a16="http://schemas.microsoft.com/office/drawing/2014/main" id="{7C3EAD72-59B3-423A-B549-F7718806CAE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3" name="Content">
            <a:extLst>
              <a:ext uri="{FF2B5EF4-FFF2-40B4-BE49-F238E27FC236}">
                <a16:creationId xmlns:a16="http://schemas.microsoft.com/office/drawing/2014/main" id="{60286229-EF00-4E5A-B9A4-2DCC772C5DDD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741070" y="328214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hr-HR" sz="1200" dirty="0">
                <a:latin typeface="Segoe UI" pitchFamily="34" charset="0"/>
                <a:cs typeface="Segoe UI" pitchFamily="34" charset="0"/>
              </a:rPr>
              <a:t>800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4" name="List">
            <a:extLst>
              <a:ext uri="{FF2B5EF4-FFF2-40B4-BE49-F238E27FC236}">
                <a16:creationId xmlns:a16="http://schemas.microsoft.com/office/drawing/2014/main" id="{AF0FFFC6-D62F-4737-9839-B9DC0DD2172F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5309757" y="3523216"/>
            <a:ext cx="1651415" cy="1533690"/>
            <a:chOff x="4610405" y="3047458"/>
            <a:chExt cx="1651415" cy="1533690"/>
          </a:xfrm>
        </p:grpSpPr>
        <p:grpSp>
          <p:nvGrpSpPr>
            <p:cNvPr id="45" name="Group 2">
              <a:extLst>
                <a:ext uri="{FF2B5EF4-FFF2-40B4-BE49-F238E27FC236}">
                  <a16:creationId xmlns:a16="http://schemas.microsoft.com/office/drawing/2014/main" id="{4D4F5C83-160D-46AB-A902-C98E83F1ED1B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BA2C7C48-45CF-4095-AC67-D83DE11B4A1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Content">
                <a:extLst>
                  <a:ext uri="{FF2B5EF4-FFF2-40B4-BE49-F238E27FC236}">
                    <a16:creationId xmlns:a16="http://schemas.microsoft.com/office/drawing/2014/main" id="{A0058277-9997-416E-BF6E-62545E027280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00171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6" name="Group 3">
              <a:extLst>
                <a:ext uri="{FF2B5EF4-FFF2-40B4-BE49-F238E27FC236}">
                  <a16:creationId xmlns:a16="http://schemas.microsoft.com/office/drawing/2014/main" id="{A82EB67A-CE96-4136-A361-653D894004AA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47" name="ScrollBar">
                <a:extLst>
                  <a:ext uri="{FF2B5EF4-FFF2-40B4-BE49-F238E27FC236}">
                    <a16:creationId xmlns:a16="http://schemas.microsoft.com/office/drawing/2014/main" id="{69119E01-9FCF-432C-8C14-246951CCBC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8" name="Slider">
                <a:extLst>
                  <a:ext uri="{FF2B5EF4-FFF2-40B4-BE49-F238E27FC236}">
                    <a16:creationId xmlns:a16="http://schemas.microsoft.com/office/drawing/2014/main" id="{A4047012-9CD6-49D7-B0EF-2FF31B074F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UpArrow">
                <a:extLst>
                  <a:ext uri="{FF2B5EF4-FFF2-40B4-BE49-F238E27FC236}">
                    <a16:creationId xmlns:a16="http://schemas.microsoft.com/office/drawing/2014/main" id="{1D9D6BB7-7411-41AE-A4F7-E9A3A2D047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DownArrow">
                <a:extLst>
                  <a:ext uri="{FF2B5EF4-FFF2-40B4-BE49-F238E27FC236}">
                    <a16:creationId xmlns:a16="http://schemas.microsoft.com/office/drawing/2014/main" id="{0835DC5A-5F49-4E2D-A463-57068006D768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" name="CheckBoxChecked">
            <a:extLst>
              <a:ext uri="{FF2B5EF4-FFF2-40B4-BE49-F238E27FC236}">
                <a16:creationId xmlns:a16="http://schemas.microsoft.com/office/drawing/2014/main" id="{763621F9-A5B9-425F-A0EA-D9E69D705B69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5363939" y="3834216"/>
            <a:ext cx="341125" cy="230832"/>
            <a:chOff x="4317072" y="3312427"/>
            <a:chExt cx="341125" cy="230832"/>
          </a:xfrm>
        </p:grpSpPr>
        <p:grpSp>
          <p:nvGrpSpPr>
            <p:cNvPr id="54" name="Group 2">
              <a:extLst>
                <a:ext uri="{FF2B5EF4-FFF2-40B4-BE49-F238E27FC236}">
                  <a16:creationId xmlns:a16="http://schemas.microsoft.com/office/drawing/2014/main" id="{36C3ED8D-086D-4B23-BDBC-AD20D04DFDCC}"/>
                </a:ext>
              </a:extLst>
            </p:cNvPr>
            <p:cNvGrpSpPr/>
            <p:nvPr/>
          </p:nvGrpSpPr>
          <p:grpSpPr>
            <a:xfrm>
              <a:off x="4354459" y="3312427"/>
              <a:ext cx="303738" cy="230832"/>
              <a:chOff x="5179843" y="2087451"/>
              <a:chExt cx="284663" cy="216403"/>
            </a:xfrm>
          </p:grpSpPr>
          <p:sp>
            <p:nvSpPr>
              <p:cNvPr id="56" name="Content">
                <a:extLst>
                  <a:ext uri="{FF2B5EF4-FFF2-40B4-BE49-F238E27FC236}">
                    <a16:creationId xmlns:a16="http://schemas.microsoft.com/office/drawing/2014/main" id="{3EC2FF3B-FFC2-4025-8E8B-1A27157E4033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466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hr-H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CheckBox">
                <a:extLst>
                  <a:ext uri="{FF2B5EF4-FFF2-40B4-BE49-F238E27FC236}">
                    <a16:creationId xmlns:a16="http://schemas.microsoft.com/office/drawing/2014/main" id="{0B6636E0-E22D-4A11-8C5F-BC9E625F9C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AC1F855-679E-438B-ABD7-92153A453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CheckBoxUnchecked">
            <a:extLst>
              <a:ext uri="{FF2B5EF4-FFF2-40B4-BE49-F238E27FC236}">
                <a16:creationId xmlns:a16="http://schemas.microsoft.com/office/drawing/2014/main" id="{3A48A036-B39E-40AC-B00F-A1F73D526DD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5399081" y="4103221"/>
            <a:ext cx="459233" cy="230832"/>
            <a:chOff x="5179843" y="2087449"/>
            <a:chExt cx="430394" cy="216403"/>
          </a:xfrm>
        </p:grpSpPr>
        <p:sp>
          <p:nvSpPr>
            <p:cNvPr id="59" name="Content">
              <a:extLst>
                <a:ext uri="{FF2B5EF4-FFF2-40B4-BE49-F238E27FC236}">
                  <a16:creationId xmlns:a16="http://schemas.microsoft.com/office/drawing/2014/main" id="{B0583C5E-8BEC-4C6C-9B0C-75389F847549}"/>
                </a:ext>
              </a:extLst>
            </p:cNvPr>
            <p:cNvSpPr txBox="1"/>
            <p:nvPr/>
          </p:nvSpPr>
          <p:spPr>
            <a:xfrm>
              <a:off x="5179848" y="2087449"/>
              <a:ext cx="4303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heckBox">
              <a:extLst>
                <a:ext uri="{FF2B5EF4-FFF2-40B4-BE49-F238E27FC236}">
                  <a16:creationId xmlns:a16="http://schemas.microsoft.com/office/drawing/2014/main" id="{49726FCA-BFC8-46FF-94FD-E78DF8B3C07D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CheckBoxUnchecked">
            <a:extLst>
              <a:ext uri="{FF2B5EF4-FFF2-40B4-BE49-F238E27FC236}">
                <a16:creationId xmlns:a16="http://schemas.microsoft.com/office/drawing/2014/main" id="{4CCEC67F-10C7-4D48-9D8E-EC93AE8EDB93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5404997" y="4308464"/>
            <a:ext cx="633961" cy="230832"/>
            <a:chOff x="5179843" y="2087449"/>
            <a:chExt cx="594150" cy="216403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AC30ADB-07CA-4859-8B12-C585F6CB1D53}"/>
                </a:ext>
              </a:extLst>
            </p:cNvPr>
            <p:cNvSpPr txBox="1"/>
            <p:nvPr/>
          </p:nvSpPr>
          <p:spPr>
            <a:xfrm>
              <a:off x="5179848" y="2087449"/>
              <a:ext cx="59414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spoon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>
              <a:extLst>
                <a:ext uri="{FF2B5EF4-FFF2-40B4-BE49-F238E27FC236}">
                  <a16:creationId xmlns:a16="http://schemas.microsoft.com/office/drawing/2014/main" id="{DD44E3B9-E4BD-4128-ABFE-D5EB48B33CB1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Content">
            <a:extLst>
              <a:ext uri="{FF2B5EF4-FFF2-40B4-BE49-F238E27FC236}">
                <a16:creationId xmlns:a16="http://schemas.microsoft.com/office/drawing/2014/main" id="{BEDE36E4-40EC-4E83-82B2-9A539333ECB6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6128482" y="3855112"/>
            <a:ext cx="642228" cy="26905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i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200</a:t>
            </a:r>
            <a:endParaRPr lang="en-US" sz="1200" i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C507E916-C43F-40AA-A9A1-5D35D3C6A2B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5766176" y="3566020"/>
            <a:ext cx="8162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Quantity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FAFF1B43-0C97-434C-B852-22DEBB1DE735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6127323" y="4565108"/>
            <a:ext cx="63395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hr-HR" sz="1200" i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  <a:endParaRPr lang="en-US" sz="1200" i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0" name="CheckBoxChecked">
            <a:extLst>
              <a:ext uri="{FF2B5EF4-FFF2-40B4-BE49-F238E27FC236}">
                <a16:creationId xmlns:a16="http://schemas.microsoft.com/office/drawing/2014/main" id="{96E1E417-B361-4B96-8E27-7E6B88435BAE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5398872" y="4572488"/>
            <a:ext cx="607252" cy="230832"/>
            <a:chOff x="4317072" y="3312427"/>
            <a:chExt cx="607252" cy="230832"/>
          </a:xfrm>
        </p:grpSpPr>
        <p:grpSp>
          <p:nvGrpSpPr>
            <p:cNvPr id="71" name="Group 2">
              <a:extLst>
                <a:ext uri="{FF2B5EF4-FFF2-40B4-BE49-F238E27FC236}">
                  <a16:creationId xmlns:a16="http://schemas.microsoft.com/office/drawing/2014/main" id="{7FFA072A-3A61-4C5A-AA7E-5B59A65492B6}"/>
                </a:ext>
              </a:extLst>
            </p:cNvPr>
            <p:cNvGrpSpPr/>
            <p:nvPr/>
          </p:nvGrpSpPr>
          <p:grpSpPr>
            <a:xfrm>
              <a:off x="4354488" y="3312427"/>
              <a:ext cx="569836" cy="230832"/>
              <a:chOff x="5179843" y="2087451"/>
              <a:chExt cx="534047" cy="216403"/>
            </a:xfrm>
          </p:grpSpPr>
          <p:sp>
            <p:nvSpPr>
              <p:cNvPr id="73" name="Content">
                <a:extLst>
                  <a:ext uri="{FF2B5EF4-FFF2-40B4-BE49-F238E27FC236}">
                    <a16:creationId xmlns:a16="http://schemas.microsoft.com/office/drawing/2014/main" id="{CDC611D6-5974-48AF-8D79-8B9FC191961C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3404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hr-HR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piece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" name="CheckBox">
                <a:extLst>
                  <a:ext uri="{FF2B5EF4-FFF2-40B4-BE49-F238E27FC236}">
                    <a16:creationId xmlns:a16="http://schemas.microsoft.com/office/drawing/2014/main" id="{C58A79BA-4561-4BE6-83D0-97A76B764051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404C62EA-0782-4FBD-B4A7-78041BDA2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SearchBox">
            <a:extLst>
              <a:ext uri="{FF2B5EF4-FFF2-40B4-BE49-F238E27FC236}">
                <a16:creationId xmlns:a16="http://schemas.microsoft.com/office/drawing/2014/main" id="{6D0188C2-BA30-49EE-BD0D-48F5A55F0687}"/>
              </a:ext>
            </a:extLst>
          </p:cNvPr>
          <p:cNvGrpSpPr/>
          <p:nvPr>
            <p:custDataLst>
              <p:custData r:id="rId30"/>
            </p:custDataLst>
          </p:nvPr>
        </p:nvGrpSpPr>
        <p:grpSpPr>
          <a:xfrm>
            <a:off x="1969761" y="2423541"/>
            <a:ext cx="1361574" cy="310896"/>
            <a:chOff x="4111925" y="3293648"/>
            <a:chExt cx="962996" cy="310896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51727A0-7664-4427-8282-2464E3D85ADA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BFD63D1E-59D3-419A-A56C-FBB61BA8C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409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2C1A126D-EB5B-4F22-8D94-07A00F58900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69409" y="1345425"/>
            <a:ext cx="228460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Managment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63C1AF41-C66E-4D18-85D1-D533613D070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62373" y="1907137"/>
            <a:ext cx="65114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DropdownBox">
            <a:extLst>
              <a:ext uri="{FF2B5EF4-FFF2-40B4-BE49-F238E27FC236}">
                <a16:creationId xmlns:a16="http://schemas.microsoft.com/office/drawing/2014/main" id="{157941F1-77BF-4E4A-99BA-834326937F6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313513" y="1939031"/>
            <a:ext cx="1097652" cy="228600"/>
            <a:chOff x="4016824" y="3329200"/>
            <a:chExt cx="1097652" cy="228600"/>
          </a:xfrm>
        </p:grpSpPr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1B3BADAE-9CB2-4061-8149-D9FB68627EE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Meals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DownArrow">
              <a:extLst>
                <a:ext uri="{FF2B5EF4-FFF2-40B4-BE49-F238E27FC236}">
                  <a16:creationId xmlns:a16="http://schemas.microsoft.com/office/drawing/2014/main" id="{A45DACD9-350B-4AB5-84FA-F69BEAFF20F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" name="List">
            <a:extLst>
              <a:ext uri="{FF2B5EF4-FFF2-40B4-BE49-F238E27FC236}">
                <a16:creationId xmlns:a16="http://schemas.microsoft.com/office/drawing/2014/main" id="{3DC99730-3EC5-49B4-9CA5-DF494444977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309243" y="1907137"/>
            <a:ext cx="1651415" cy="670339"/>
            <a:chOff x="4610405" y="3047458"/>
            <a:chExt cx="1651415" cy="1533690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D3629B1A-BB1C-433A-B7B5-E064BB986EF8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5" name="Background">
                <a:extLst>
                  <a:ext uri="{FF2B5EF4-FFF2-40B4-BE49-F238E27FC236}">
                    <a16:creationId xmlns:a16="http://schemas.microsoft.com/office/drawing/2014/main" id="{0416A2D7-0A4A-489C-AC2F-FF02E093502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Content">
                <a:extLst>
                  <a:ext uri="{FF2B5EF4-FFF2-40B4-BE49-F238E27FC236}">
                    <a16:creationId xmlns:a16="http://schemas.microsoft.com/office/drawing/2014/main" id="{5C1AEE44-18BE-4BF1-B60B-BD19C11AF11C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51603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Ingredients</a:t>
                </a: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Units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of</a:t>
                </a:r>
                <a:r>
                  <a:rPr lang="hr-H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mesurement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hr-HR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Meals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76EAB4EF-47FA-46CD-9398-EFEC49CFE6A9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1" name="ScrollBar">
                <a:extLst>
                  <a:ext uri="{FF2B5EF4-FFF2-40B4-BE49-F238E27FC236}">
                    <a16:creationId xmlns:a16="http://schemas.microsoft.com/office/drawing/2014/main" id="{E30064EF-E21B-4DF7-A8E4-219F38D69B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2" name="Slider">
                <a:extLst>
                  <a:ext uri="{FF2B5EF4-FFF2-40B4-BE49-F238E27FC236}">
                    <a16:creationId xmlns:a16="http://schemas.microsoft.com/office/drawing/2014/main" id="{385A52BE-5526-4D5F-86C4-2F423666A5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UpArrow">
                <a:extLst>
                  <a:ext uri="{FF2B5EF4-FFF2-40B4-BE49-F238E27FC236}">
                    <a16:creationId xmlns:a16="http://schemas.microsoft.com/office/drawing/2014/main" id="{192D5319-1CC3-4084-8D52-731BC681C9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ownArrow">
                <a:extLst>
                  <a:ext uri="{FF2B5EF4-FFF2-40B4-BE49-F238E27FC236}">
                    <a16:creationId xmlns:a16="http://schemas.microsoft.com/office/drawing/2014/main" id="{B99C0F2C-9A90-4CD1-8002-7F337C2EAC3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" name="MousePointer">
            <a:extLst>
              <a:ext uri="{FF2B5EF4-FFF2-40B4-BE49-F238E27FC236}">
                <a16:creationId xmlns:a16="http://schemas.microsoft.com/office/drawing/2014/main" id="{E97F3752-7EBE-4D64-9E7B-52F13DBB04D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2294180" y="20831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68676287-635D-4CCD-B70F-3212EC86E3FE}"/>
              </a:ext>
            </a:extLst>
          </p:cNvPr>
          <p:cNvCxnSpPr>
            <a:cxnSpLocks/>
          </p:cNvCxnSpPr>
          <p:nvPr/>
        </p:nvCxnSpPr>
        <p:spPr>
          <a:xfrm>
            <a:off x="2484104" y="2064414"/>
            <a:ext cx="1710741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68DEEB3D-ED4C-4D59-BEC4-CE611F070859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855568967"/>
              </p:ext>
            </p:extLst>
          </p:nvPr>
        </p:nvGraphicFramePr>
        <p:xfrm>
          <a:off x="662373" y="3473507"/>
          <a:ext cx="7700393" cy="1757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049">
                  <a:extLst>
                    <a:ext uri="{9D8B030D-6E8A-4147-A177-3AD203B41FA5}">
                      <a16:colId xmlns:a16="http://schemas.microsoft.com/office/drawing/2014/main" val="977751936"/>
                    </a:ext>
                  </a:extLst>
                </a:gridCol>
                <a:gridCol w="1088049">
                  <a:extLst>
                    <a:ext uri="{9D8B030D-6E8A-4147-A177-3AD203B41FA5}">
                      <a16:colId xmlns:a16="http://schemas.microsoft.com/office/drawing/2014/main" val="424854457"/>
                    </a:ext>
                  </a:extLst>
                </a:gridCol>
                <a:gridCol w="1088049">
                  <a:extLst>
                    <a:ext uri="{9D8B030D-6E8A-4147-A177-3AD203B41FA5}">
                      <a16:colId xmlns:a16="http://schemas.microsoft.com/office/drawing/2014/main" val="214215585"/>
                    </a:ext>
                  </a:extLst>
                </a:gridCol>
                <a:gridCol w="118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Meal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no.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%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%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%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%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Daily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Calories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Breakfast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Brunch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Lunch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Dinner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cap="none" normalizeH="0" baseline="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400" cap="none" normalizeH="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Content">
            <a:extLst>
              <a:ext uri="{FF2B5EF4-FFF2-40B4-BE49-F238E27FC236}">
                <a16:creationId xmlns:a16="http://schemas.microsoft.com/office/drawing/2014/main" id="{16A37AD3-47DD-4C7C-A91E-0F1E8F92D578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301394" y="4281551"/>
            <a:ext cx="93057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Reset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0ADA4401-3F7C-4813-AA75-95544530D8D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01394" y="4619654"/>
            <a:ext cx="93057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Reset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892F7A87-34D0-48C6-BAC9-20CBB49D05DE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282160" y="4951111"/>
            <a:ext cx="93057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Reset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47B5215-4FBF-4FB5-805A-D90154D2C2A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75076" y="2409831"/>
            <a:ext cx="75052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Meals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5" name="DropdownBox">
            <a:extLst>
              <a:ext uri="{FF2B5EF4-FFF2-40B4-BE49-F238E27FC236}">
                <a16:creationId xmlns:a16="http://schemas.microsoft.com/office/drawing/2014/main" id="{BE5918FB-DD33-4801-AE6D-6C5673EFE748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1599933" y="2706269"/>
            <a:ext cx="591975" cy="228600"/>
            <a:chOff x="4016824" y="3329200"/>
            <a:chExt cx="1097652" cy="228600"/>
          </a:xfrm>
        </p:grpSpPr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AE1E3290-06B8-40CF-BBD9-BC2CAFAAECD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DownArrow">
              <a:extLst>
                <a:ext uri="{FF2B5EF4-FFF2-40B4-BE49-F238E27FC236}">
                  <a16:creationId xmlns:a16="http://schemas.microsoft.com/office/drawing/2014/main" id="{A57C8929-C07E-4597-B693-3C66C6E21E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8" name="Content">
            <a:extLst>
              <a:ext uri="{FF2B5EF4-FFF2-40B4-BE49-F238E27FC236}">
                <a16:creationId xmlns:a16="http://schemas.microsoft.com/office/drawing/2014/main" id="{6F37763D-E452-4CF0-AF83-772A52FD1BC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97286" y="2709948"/>
            <a:ext cx="10026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meals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D7A411A4-3C34-4DC4-889D-7B1BC37C58A2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302872" y="3936802"/>
            <a:ext cx="93057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Reset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9E40FBB3-6170-4705-A0D4-E285D9507F62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721879" y="3039626"/>
            <a:ext cx="9378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Valid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From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1" name="DatePicker">
            <a:extLst>
              <a:ext uri="{FF2B5EF4-FFF2-40B4-BE49-F238E27FC236}">
                <a16:creationId xmlns:a16="http://schemas.microsoft.com/office/drawing/2014/main" id="{FCB44957-03EE-40A9-B33E-081D8009A117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1599932" y="3048024"/>
            <a:ext cx="1205411" cy="243619"/>
            <a:chOff x="3790801" y="3347719"/>
            <a:chExt cx="969299" cy="228600"/>
          </a:xfrm>
        </p:grpSpPr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20AB2F43-5327-4950-95F8-828ABBE1AE70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07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hr-HR" sz="1200" dirty="0"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19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</a:t>
              </a:r>
            </a:p>
          </p:txBody>
        </p:sp>
        <p:pic>
          <p:nvPicPr>
            <p:cNvPr id="83" name="Icon" descr="C:\Users\t-dantay\Documents\First24\calendar1.png">
              <a:extLst>
                <a:ext uri="{FF2B5EF4-FFF2-40B4-BE49-F238E27FC236}">
                  <a16:creationId xmlns:a16="http://schemas.microsoft.com/office/drawing/2014/main" id="{A8A60C7A-4A42-4018-BD3C-1D3D00398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Content">
            <a:extLst>
              <a:ext uri="{FF2B5EF4-FFF2-40B4-BE49-F238E27FC236}">
                <a16:creationId xmlns:a16="http://schemas.microsoft.com/office/drawing/2014/main" id="{19F94D56-B3B2-42CB-B752-9190DCFA049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2900945" y="3060811"/>
            <a:ext cx="3724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5" name="DatePicker">
            <a:extLst>
              <a:ext uri="{FF2B5EF4-FFF2-40B4-BE49-F238E27FC236}">
                <a16:creationId xmlns:a16="http://schemas.microsoft.com/office/drawing/2014/main" id="{918FDE7A-7E95-48EB-A431-79F1E491B5CF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3294503" y="3048024"/>
            <a:ext cx="1205411" cy="243619"/>
            <a:chOff x="3790801" y="3347719"/>
            <a:chExt cx="969299" cy="228600"/>
          </a:xfrm>
        </p:grpSpPr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B3FE7641-D656-47FE-A5B7-F11D714966BC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</a:t>
              </a:r>
            </a:p>
          </p:txBody>
        </p:sp>
        <p:pic>
          <p:nvPicPr>
            <p:cNvPr id="87" name="Icon" descr="C:\Users\t-dantay\Documents\First24\calendar1.png">
              <a:extLst>
                <a:ext uri="{FF2B5EF4-FFF2-40B4-BE49-F238E27FC236}">
                  <a16:creationId xmlns:a16="http://schemas.microsoft.com/office/drawing/2014/main" id="{43B11528-CF37-4940-B69F-D5D61E76D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293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8DCFA0BC-A006-4CCF-8BB2-72F7D3CA2D4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69409" y="1345425"/>
            <a:ext cx="237424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Users</a:t>
            </a:r>
            <a:r>
              <a:rPr lang="hr-HR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Managment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31B940BC-05AC-4011-944F-D30497DC7F44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541277578"/>
              </p:ext>
            </p:extLst>
          </p:nvPr>
        </p:nvGraphicFramePr>
        <p:xfrm>
          <a:off x="1523506" y="2934035"/>
          <a:ext cx="5871593" cy="279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34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502">
                  <a:extLst>
                    <a:ext uri="{9D8B030D-6E8A-4147-A177-3AD203B41FA5}">
                      <a16:colId xmlns:a16="http://schemas.microsoft.com/office/drawing/2014/main" val="3240734769"/>
                    </a:ext>
                  </a:extLst>
                </a:gridCol>
              </a:tblGrid>
              <a:tr h="34888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Surname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Email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Sex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Blaah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Skjsa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  <a:hlinkClick r:id="rId12"/>
                        </a:rPr>
                        <a:t>vlaah@gmail.comn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Slkdsjkdk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Jksdjsk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  <a:hlinkClick r:id="rId13"/>
                        </a:rPr>
                        <a:t>jdjdj@mail.com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Jjdhs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Kjkljkd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jksdj@mail.com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SearchBox">
            <a:extLst>
              <a:ext uri="{FF2B5EF4-FFF2-40B4-BE49-F238E27FC236}">
                <a16:creationId xmlns:a16="http://schemas.microsoft.com/office/drawing/2014/main" id="{9CD51E79-EF90-4EEA-BB43-EA54C299B36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408097" y="1919301"/>
            <a:ext cx="1690210" cy="447336"/>
            <a:chOff x="4111925" y="3293648"/>
            <a:chExt cx="962996" cy="3108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D0F0E967-7450-47FF-A189-42447937242E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EF3B3202-5EC0-4629-A085-146194F56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ontent">
            <a:extLst>
              <a:ext uri="{FF2B5EF4-FFF2-40B4-BE49-F238E27FC236}">
                <a16:creationId xmlns:a16="http://schemas.microsoft.com/office/drawing/2014/main" id="{906D5213-38AD-4057-9E35-4C3A07ECB59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098307" y="1969327"/>
            <a:ext cx="1615010" cy="3539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parameters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6C88204-D14C-46E0-B388-E47D5882D78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111777" y="2581270"/>
            <a:ext cx="92044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E09FB3D-85E8-41CC-9CA2-4487EB1BDFC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606145" y="2576635"/>
            <a:ext cx="550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MousePointer">
            <a:extLst>
              <a:ext uri="{FF2B5EF4-FFF2-40B4-BE49-F238E27FC236}">
                <a16:creationId xmlns:a16="http://schemas.microsoft.com/office/drawing/2014/main" id="{9E938F6D-426E-409C-ABD3-2C30E333C2B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453975" y="390366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3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B17CD692-F06A-4093-844F-FA6AF7212CC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523506" y="5725075"/>
            <a:ext cx="1154097" cy="353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CE265548-668A-4560-9C8B-65DECA3DE5FE}"/>
              </a:ext>
            </a:extLst>
          </p:cNvPr>
          <p:cNvSpPr/>
          <p:nvPr>
            <p:custDataLst>
              <p:custData r:id="rId9"/>
              <p:custData r:id="rId10"/>
            </p:custDataLst>
          </p:nvPr>
        </p:nvSpPr>
        <p:spPr>
          <a:xfrm>
            <a:off x="6281256" y="1969857"/>
            <a:ext cx="1154097" cy="3539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7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FBF3A0CE-A09C-4BCC-A891-5ED31B0225E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69409" y="1345425"/>
            <a:ext cx="171155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Export</a:t>
            </a:r>
            <a:r>
              <a:rPr lang="hr-HR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Users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5ECFDD9C-2AA1-42C5-B054-06E5ABD68AFA}"/>
              </a:ext>
            </a:extLst>
          </p:cNvPr>
          <p:cNvSpPr txBox="1"/>
          <p:nvPr>
            <p:custDataLst>
              <p:custData r:id="rId2"/>
              <p:custData r:id="rId3"/>
            </p:custDataLst>
          </p:nvPr>
        </p:nvSpPr>
        <p:spPr>
          <a:xfrm>
            <a:off x="1081602" y="1807701"/>
            <a:ext cx="87774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Format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RadioButtonSelected">
            <a:extLst>
              <a:ext uri="{FF2B5EF4-FFF2-40B4-BE49-F238E27FC236}">
                <a16:creationId xmlns:a16="http://schemas.microsoft.com/office/drawing/2014/main" id="{EF9F9321-0653-401B-BC8B-22926A01A0F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987302" y="1853778"/>
            <a:ext cx="484876" cy="230832"/>
            <a:chOff x="4356895" y="3334651"/>
            <a:chExt cx="484876" cy="230832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229AD877-D308-4DD9-9284-D3944F3DD5A3}"/>
                </a:ext>
              </a:extLst>
            </p:cNvPr>
            <p:cNvSpPr txBox="1"/>
            <p:nvPr/>
          </p:nvSpPr>
          <p:spPr>
            <a:xfrm>
              <a:off x="4356895" y="3334651"/>
              <a:ext cx="48487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CSV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30C801E4-E8B0-42ED-B970-DF8F55BA70A3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71A01BCD-A5D2-4074-A69A-968B4D4E2ED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InnerCircle">
                <a:extLst>
                  <a:ext uri="{FF2B5EF4-FFF2-40B4-BE49-F238E27FC236}">
                    <a16:creationId xmlns:a16="http://schemas.microsoft.com/office/drawing/2014/main" id="{C40C9178-068F-4E32-B97B-0EF83D359022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Content">
            <a:extLst>
              <a:ext uri="{FF2B5EF4-FFF2-40B4-BE49-F238E27FC236}">
                <a16:creationId xmlns:a16="http://schemas.microsoft.com/office/drawing/2014/main" id="{B0CB0B4A-2B78-4675-884D-E2BE453CB8A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200944" y="4753511"/>
            <a:ext cx="1866740" cy="4327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latin typeface="Segoe UI" pitchFamily="34" charset="0"/>
                <a:cs typeface="Segoe UI" pitchFamily="34" charset="0"/>
              </a:rPr>
              <a:t>Clear </a:t>
            </a:r>
            <a:r>
              <a:rPr lang="hr-HR" sz="1200" dirty="0" err="1">
                <a:latin typeface="Segoe UI" pitchFamily="34" charset="0"/>
                <a:cs typeface="Segoe UI" pitchFamily="34" charset="0"/>
              </a:rPr>
              <a:t>all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6BDC2DF-F313-4725-AFC9-1ED7B826FB47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1093078" y="2124151"/>
            <a:ext cx="161063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Users</a:t>
            </a:r>
            <a:r>
              <a:rPr lang="hr-H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 </a:t>
            </a:r>
            <a:r>
              <a:rPr lang="hr-HR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Export</a:t>
            </a:r>
            <a:r>
              <a:rPr lang="hr-H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List">
            <a:extLst>
              <a:ext uri="{FF2B5EF4-FFF2-40B4-BE49-F238E27FC236}">
                <a16:creationId xmlns:a16="http://schemas.microsoft.com/office/drawing/2014/main" id="{1359707E-9796-4C52-AF30-44AE87E3A616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200943" y="2448433"/>
            <a:ext cx="2734059" cy="2272187"/>
            <a:chOff x="4610405" y="3047458"/>
            <a:chExt cx="1651415" cy="153546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20B6D54C-CCE9-41FE-ACA3-4804A4D73BCA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5462"/>
              <a:chOff x="4648810" y="3359443"/>
              <a:chExt cx="713680" cy="757180"/>
            </a:xfrm>
          </p:grpSpPr>
          <p:sp>
            <p:nvSpPr>
              <p:cNvPr id="22" name="Background">
                <a:extLst>
                  <a:ext uri="{FF2B5EF4-FFF2-40B4-BE49-F238E27FC236}">
                    <a16:creationId xmlns:a16="http://schemas.microsoft.com/office/drawing/2014/main" id="{407A01B2-C30C-462D-8373-99412194CF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48810" y="3359443"/>
                <a:ext cx="713680" cy="75717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Content">
                <a:extLst>
                  <a:ext uri="{FF2B5EF4-FFF2-40B4-BE49-F238E27FC236}">
                    <a16:creationId xmlns:a16="http://schemas.microsoft.com/office/drawing/2014/main" id="{31C21118-D31B-446A-8ED8-2228C5E935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48810" y="3359443"/>
                <a:ext cx="713680" cy="75718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50CA4604-3E3B-4618-A424-A1382B541BAC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6172430" y="3047458"/>
              <a:ext cx="89390" cy="1535461"/>
              <a:chOff x="4555261" y="1543108"/>
              <a:chExt cx="89390" cy="3566404"/>
            </a:xfrm>
          </p:grpSpPr>
          <p:sp>
            <p:nvSpPr>
              <p:cNvPr id="18" name="ScrollBar">
                <a:extLst>
                  <a:ext uri="{FF2B5EF4-FFF2-40B4-BE49-F238E27FC236}">
                    <a16:creationId xmlns:a16="http://schemas.microsoft.com/office/drawing/2014/main" id="{891C1A34-2F86-471A-BAFC-25E0669691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5261" y="1543108"/>
                <a:ext cx="89390" cy="356640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9" name="Slider">
                <a:extLst>
                  <a:ext uri="{FF2B5EF4-FFF2-40B4-BE49-F238E27FC236}">
                    <a16:creationId xmlns:a16="http://schemas.microsoft.com/office/drawing/2014/main" id="{385B7DF0-F8B2-42CE-82DA-7F2C7D3BB7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5261" y="2012381"/>
                <a:ext cx="89390" cy="5439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UpArrow">
                <a:extLst>
                  <a:ext uri="{FF2B5EF4-FFF2-40B4-BE49-F238E27FC236}">
                    <a16:creationId xmlns:a16="http://schemas.microsoft.com/office/drawing/2014/main" id="{D44276DF-5789-4E8F-AF9B-BC8ADE01EC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80625" y="1600765"/>
                <a:ext cx="38662" cy="10046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DownArrow">
                <a:extLst>
                  <a:ext uri="{FF2B5EF4-FFF2-40B4-BE49-F238E27FC236}">
                    <a16:creationId xmlns:a16="http://schemas.microsoft.com/office/drawing/2014/main" id="{52778907-31E1-48B2-98D3-F85B71D9FC0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80625" y="4957762"/>
                <a:ext cx="38662" cy="10046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" name="CheckBoxUnchecked">
            <a:extLst>
              <a:ext uri="{FF2B5EF4-FFF2-40B4-BE49-F238E27FC236}">
                <a16:creationId xmlns:a16="http://schemas.microsoft.com/office/drawing/2014/main" id="{A8C4C084-98A9-4218-9DC8-91C6F4A58D99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1276499" y="2451944"/>
            <a:ext cx="502001" cy="264777"/>
            <a:chOff x="5179843" y="2087449"/>
            <a:chExt cx="361287" cy="216403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E0B8F4AC-F9E7-4FB6-9288-AB4755C650E3}"/>
                </a:ext>
              </a:extLst>
            </p:cNvPr>
            <p:cNvSpPr txBox="1"/>
            <p:nvPr/>
          </p:nvSpPr>
          <p:spPr>
            <a:xfrm>
              <a:off x="5179848" y="2087449"/>
              <a:ext cx="361282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</a:t>
              </a:r>
            </a:p>
          </p:txBody>
        </p:sp>
        <p:sp>
          <p:nvSpPr>
            <p:cNvPr id="31" name="CheckBox">
              <a:extLst>
                <a:ext uri="{FF2B5EF4-FFF2-40B4-BE49-F238E27FC236}">
                  <a16:creationId xmlns:a16="http://schemas.microsoft.com/office/drawing/2014/main" id="{510E8997-B707-4B89-B0D2-4F4DC72E6D54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CheckBoxChecked">
            <a:extLst>
              <a:ext uri="{FF2B5EF4-FFF2-40B4-BE49-F238E27FC236}">
                <a16:creationId xmlns:a16="http://schemas.microsoft.com/office/drawing/2014/main" id="{25146BE8-E2D2-4EB9-A24B-9D7B22DDAE65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240058" y="2953263"/>
            <a:ext cx="637662" cy="230832"/>
            <a:chOff x="4317072" y="3312427"/>
            <a:chExt cx="637662" cy="230832"/>
          </a:xfrm>
        </p:grpSpPr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29614A6A-449F-4395-A398-604ABE1A863B}"/>
                </a:ext>
              </a:extLst>
            </p:cNvPr>
            <p:cNvGrpSpPr/>
            <p:nvPr/>
          </p:nvGrpSpPr>
          <p:grpSpPr>
            <a:xfrm>
              <a:off x="4354441" y="3312427"/>
              <a:ext cx="600293" cy="230832"/>
              <a:chOff x="5179843" y="2087451"/>
              <a:chExt cx="562596" cy="216403"/>
            </a:xfrm>
          </p:grpSpPr>
          <p:sp>
            <p:nvSpPr>
              <p:cNvPr id="35" name="Content">
                <a:extLst>
                  <a:ext uri="{FF2B5EF4-FFF2-40B4-BE49-F238E27FC236}">
                    <a16:creationId xmlns:a16="http://schemas.microsoft.com/office/drawing/2014/main" id="{54D772CF-2FE2-4A0E-BDBB-28AEBD0BF7A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6259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hr-H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User2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>
                <a:extLst>
                  <a:ext uri="{FF2B5EF4-FFF2-40B4-BE49-F238E27FC236}">
                    <a16:creationId xmlns:a16="http://schemas.microsoft.com/office/drawing/2014/main" id="{920D1223-A8C3-4D74-9D03-957AB91D949A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C9E04C2-8F41-47D8-AA50-9C3CA1AD3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Pravokutnik 13"/>
          <p:cNvSpPr/>
          <p:nvPr/>
        </p:nvSpPr>
        <p:spPr>
          <a:xfrm>
            <a:off x="1430929" y="2714326"/>
            <a:ext cx="2355152" cy="23083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/>
            <a:endParaRPr lang="hr-HR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059B51A4-BDD4-483C-A269-A6D0BA13683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705260" y="5601534"/>
            <a:ext cx="1866740" cy="4327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6539A3A4-1E89-4817-8382-5A9E7378B24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736901" y="5601533"/>
            <a:ext cx="1866740" cy="4327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4CDA5D1D-93B1-4735-A5EC-16DA2F5A2999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1239130" y="2733153"/>
            <a:ext cx="637662" cy="230832"/>
            <a:chOff x="4317072" y="3312427"/>
            <a:chExt cx="637662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0B5C5492-0167-46C6-899B-96BDEB7D9735}"/>
                </a:ext>
              </a:extLst>
            </p:cNvPr>
            <p:cNvGrpSpPr/>
            <p:nvPr/>
          </p:nvGrpSpPr>
          <p:grpSpPr>
            <a:xfrm>
              <a:off x="4354441" y="3312427"/>
              <a:ext cx="600293" cy="230832"/>
              <a:chOff x="5179843" y="2087451"/>
              <a:chExt cx="562596" cy="216403"/>
            </a:xfrm>
          </p:grpSpPr>
          <p:sp>
            <p:nvSpPr>
              <p:cNvPr id="27" name="Content">
                <a:extLst>
                  <a:ext uri="{FF2B5EF4-FFF2-40B4-BE49-F238E27FC236}">
                    <a16:creationId xmlns:a16="http://schemas.microsoft.com/office/drawing/2014/main" id="{8235C6BE-9253-489D-A245-8E9E78FF2CA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6259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hr-H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CheckBox">
                <a:extLst>
                  <a:ext uri="{FF2B5EF4-FFF2-40B4-BE49-F238E27FC236}">
                    <a16:creationId xmlns:a16="http://schemas.microsoft.com/office/drawing/2014/main" id="{36A6CD62-C278-4355-841F-327275F10031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230684F-1B4A-4E8F-9471-48D791077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ontent"/>
          <p:cNvSpPr/>
          <p:nvPr>
            <p:custDataLst>
              <p:custData r:id="rId13"/>
            </p:custDataLst>
          </p:nvPr>
        </p:nvSpPr>
        <p:spPr>
          <a:xfrm>
            <a:off x="4268192" y="2448434"/>
            <a:ext cx="3790477" cy="22721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hr-HR" sz="1200" dirty="0">
                <a:latin typeface="Segoe UI" pitchFamily="34" charset="0"/>
                <a:cs typeface="Segoe UI" pitchFamily="34" charset="0"/>
              </a:rPr>
              <a:t>Name:		User1</a:t>
            </a:r>
          </a:p>
          <a:p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Surname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	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UserSurname</a:t>
            </a:r>
            <a:endParaRPr lang="hr-H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hr-HR" sz="1200" dirty="0" err="1">
                <a:latin typeface="Segoe UI" pitchFamily="34" charset="0"/>
                <a:cs typeface="Segoe UI" pitchFamily="34" charset="0"/>
              </a:rPr>
              <a:t>Weight</a:t>
            </a:r>
            <a:r>
              <a:rPr lang="hr-HR" sz="1200" dirty="0">
                <a:latin typeface="Segoe UI" pitchFamily="34" charset="0"/>
                <a:cs typeface="Segoe UI" pitchFamily="34" charset="0"/>
              </a:rPr>
              <a:t>	120 kg</a:t>
            </a:r>
          </a:p>
          <a:p>
            <a:r>
              <a:rPr lang="hr-HR" sz="1200" dirty="0" err="1">
                <a:latin typeface="Segoe UI" pitchFamily="34" charset="0"/>
                <a:cs typeface="Segoe UI" pitchFamily="34" charset="0"/>
              </a:rPr>
              <a:t>Height</a:t>
            </a:r>
            <a:r>
              <a:rPr lang="hr-HR" sz="1200" dirty="0">
                <a:latin typeface="Segoe UI" pitchFamily="34" charset="0"/>
                <a:cs typeface="Segoe UI" pitchFamily="34" charset="0"/>
              </a:rPr>
              <a:t>:	175 cm</a:t>
            </a:r>
          </a:p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…		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1" name="ScrollbarVertical"/>
          <p:cNvGrpSpPr/>
          <p:nvPr>
            <p:custDataLst>
              <p:custData r:id="rId14"/>
            </p:custDataLst>
          </p:nvPr>
        </p:nvGrpSpPr>
        <p:grpSpPr>
          <a:xfrm flipH="1">
            <a:off x="7933531" y="2448433"/>
            <a:ext cx="125138" cy="2272183"/>
            <a:chOff x="4496659" y="1543109"/>
            <a:chExt cx="147992" cy="3562291"/>
          </a:xfrm>
        </p:grpSpPr>
        <p:sp>
          <p:nvSpPr>
            <p:cNvPr id="42" name="Background"/>
            <p:cNvSpPr>
              <a:spLocks/>
            </p:cNvSpPr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3" name="Slider"/>
            <p:cNvSpPr>
              <a:spLocks/>
            </p:cNvSpPr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4" name="UpArrow"/>
            <p:cNvSpPr>
              <a:spLocks/>
            </p:cNvSpPr>
            <p:nvPr/>
          </p:nvSpPr>
          <p:spPr>
            <a:xfrm>
              <a:off x="4539207" y="1577232"/>
              <a:ext cx="64008" cy="7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Arrow"/>
            <p:cNvSpPr>
              <a:spLocks/>
            </p:cNvSpPr>
            <p:nvPr/>
          </p:nvSpPr>
          <p:spPr>
            <a:xfrm rot="10800000">
              <a:off x="4539207" y="5001016"/>
              <a:ext cx="64008" cy="7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Content">
            <a:extLst>
              <a:ext uri="{FF2B5EF4-FFF2-40B4-BE49-F238E27FC236}">
                <a16:creationId xmlns:a16="http://schemas.microsoft.com/office/drawing/2014/main" id="{06BDC2DF-F313-4725-AFC9-1ED7B826FB4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184769" y="2080724"/>
            <a:ext cx="92576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Preview</a:t>
            </a:r>
            <a:r>
              <a:rPr lang="hr-H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MousePointer"/>
          <p:cNvSpPr/>
          <p:nvPr>
            <p:custDataLst>
              <p:custData r:id="rId16"/>
            </p:custDataLst>
          </p:nvPr>
        </p:nvSpPr>
        <p:spPr>
          <a:xfrm rot="20359169">
            <a:off x="3544887" y="28195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MousePointer"/>
          <p:cNvSpPr/>
          <p:nvPr>
            <p:custDataLst>
              <p:custData r:id="rId17"/>
            </p:custDataLst>
          </p:nvPr>
        </p:nvSpPr>
        <p:spPr>
          <a:xfrm rot="20359169">
            <a:off x="8773991" y="1056425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0" name="MousePointer"/>
          <p:cNvSpPr/>
          <p:nvPr>
            <p:custDataLst>
              <p:custData r:id="rId18"/>
            </p:custDataLst>
          </p:nvPr>
        </p:nvSpPr>
        <p:spPr>
          <a:xfrm rot="20359169">
            <a:off x="4198227" y="59103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6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FBF3A0CE-A09C-4BCC-A891-5ED31B0225E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69409" y="1345425"/>
            <a:ext cx="171155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Export</a:t>
            </a:r>
            <a:r>
              <a:rPr lang="hr-HR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Users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5ECFDD9C-2AA1-42C5-B054-06E5ABD68AFA}"/>
              </a:ext>
            </a:extLst>
          </p:cNvPr>
          <p:cNvSpPr txBox="1"/>
          <p:nvPr>
            <p:custDataLst>
              <p:custData r:id="rId2"/>
              <p:custData r:id="rId3"/>
            </p:custDataLst>
          </p:nvPr>
        </p:nvSpPr>
        <p:spPr>
          <a:xfrm>
            <a:off x="1081602" y="1807701"/>
            <a:ext cx="87774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Format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RadioButtonSelected">
            <a:extLst>
              <a:ext uri="{FF2B5EF4-FFF2-40B4-BE49-F238E27FC236}">
                <a16:creationId xmlns:a16="http://schemas.microsoft.com/office/drawing/2014/main" id="{EF9F9321-0653-401B-BC8B-22926A01A0F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987302" y="1853778"/>
            <a:ext cx="484876" cy="230832"/>
            <a:chOff x="4356895" y="3334651"/>
            <a:chExt cx="484876" cy="230832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229AD877-D308-4DD9-9284-D3944F3DD5A3}"/>
                </a:ext>
              </a:extLst>
            </p:cNvPr>
            <p:cNvSpPr txBox="1"/>
            <p:nvPr/>
          </p:nvSpPr>
          <p:spPr>
            <a:xfrm>
              <a:off x="4356895" y="3334651"/>
              <a:ext cx="48487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CSV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30C801E4-E8B0-42ED-B970-DF8F55BA70A3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71A01BCD-A5D2-4074-A69A-968B4D4E2ED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InnerCircle">
                <a:extLst>
                  <a:ext uri="{FF2B5EF4-FFF2-40B4-BE49-F238E27FC236}">
                    <a16:creationId xmlns:a16="http://schemas.microsoft.com/office/drawing/2014/main" id="{C40C9178-068F-4E32-B97B-0EF83D359022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Content">
            <a:extLst>
              <a:ext uri="{FF2B5EF4-FFF2-40B4-BE49-F238E27FC236}">
                <a16:creationId xmlns:a16="http://schemas.microsoft.com/office/drawing/2014/main" id="{B0CB0B4A-2B78-4675-884D-E2BE453CB8A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200944" y="4753511"/>
            <a:ext cx="1866740" cy="4327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latin typeface="Segoe UI" pitchFamily="34" charset="0"/>
                <a:cs typeface="Segoe UI" pitchFamily="34" charset="0"/>
              </a:rPr>
              <a:t>Clear </a:t>
            </a:r>
            <a:r>
              <a:rPr lang="hr-HR" sz="1200" dirty="0" err="1">
                <a:latin typeface="Segoe UI" pitchFamily="34" charset="0"/>
                <a:cs typeface="Segoe UI" pitchFamily="34" charset="0"/>
              </a:rPr>
              <a:t>all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6BDC2DF-F313-4725-AFC9-1ED7B826FB47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1093078" y="2124151"/>
            <a:ext cx="161063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Users</a:t>
            </a:r>
            <a:r>
              <a:rPr lang="hr-H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 </a:t>
            </a:r>
            <a:r>
              <a:rPr lang="hr-HR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Export</a:t>
            </a:r>
            <a:r>
              <a:rPr lang="hr-H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List">
            <a:extLst>
              <a:ext uri="{FF2B5EF4-FFF2-40B4-BE49-F238E27FC236}">
                <a16:creationId xmlns:a16="http://schemas.microsoft.com/office/drawing/2014/main" id="{1359707E-9796-4C52-AF30-44AE87E3A616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200943" y="2448433"/>
            <a:ext cx="2734059" cy="2272187"/>
            <a:chOff x="4610405" y="3047458"/>
            <a:chExt cx="1651415" cy="153546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20B6D54C-CCE9-41FE-ACA3-4804A4D73BCA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5462"/>
              <a:chOff x="4648810" y="3359443"/>
              <a:chExt cx="713680" cy="757180"/>
            </a:xfrm>
          </p:grpSpPr>
          <p:sp>
            <p:nvSpPr>
              <p:cNvPr id="22" name="Background">
                <a:extLst>
                  <a:ext uri="{FF2B5EF4-FFF2-40B4-BE49-F238E27FC236}">
                    <a16:creationId xmlns:a16="http://schemas.microsoft.com/office/drawing/2014/main" id="{407A01B2-C30C-462D-8373-99412194CF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48810" y="3359443"/>
                <a:ext cx="713680" cy="75717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Content">
                <a:extLst>
                  <a:ext uri="{FF2B5EF4-FFF2-40B4-BE49-F238E27FC236}">
                    <a16:creationId xmlns:a16="http://schemas.microsoft.com/office/drawing/2014/main" id="{31C21118-D31B-446A-8ED8-2228C5E935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48810" y="3359443"/>
                <a:ext cx="713680" cy="75718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50CA4604-3E3B-4618-A424-A1382B541BAC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6172430" y="3047458"/>
              <a:ext cx="89390" cy="1535461"/>
              <a:chOff x="4555261" y="1543108"/>
              <a:chExt cx="89390" cy="3566404"/>
            </a:xfrm>
          </p:grpSpPr>
          <p:sp>
            <p:nvSpPr>
              <p:cNvPr id="18" name="ScrollBar">
                <a:extLst>
                  <a:ext uri="{FF2B5EF4-FFF2-40B4-BE49-F238E27FC236}">
                    <a16:creationId xmlns:a16="http://schemas.microsoft.com/office/drawing/2014/main" id="{891C1A34-2F86-471A-BAFC-25E0669691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5261" y="1543108"/>
                <a:ext cx="89390" cy="356640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9" name="Slider">
                <a:extLst>
                  <a:ext uri="{FF2B5EF4-FFF2-40B4-BE49-F238E27FC236}">
                    <a16:creationId xmlns:a16="http://schemas.microsoft.com/office/drawing/2014/main" id="{385B7DF0-F8B2-42CE-82DA-7F2C7D3BB7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5261" y="2012381"/>
                <a:ext cx="89390" cy="5439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UpArrow">
                <a:extLst>
                  <a:ext uri="{FF2B5EF4-FFF2-40B4-BE49-F238E27FC236}">
                    <a16:creationId xmlns:a16="http://schemas.microsoft.com/office/drawing/2014/main" id="{D44276DF-5789-4E8F-AF9B-BC8ADE01EC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80625" y="1600765"/>
                <a:ext cx="38662" cy="10046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DownArrow">
                <a:extLst>
                  <a:ext uri="{FF2B5EF4-FFF2-40B4-BE49-F238E27FC236}">
                    <a16:creationId xmlns:a16="http://schemas.microsoft.com/office/drawing/2014/main" id="{52778907-31E1-48B2-98D3-F85B71D9FC0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80625" y="4957762"/>
                <a:ext cx="38662" cy="10046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" name="CheckBoxUnchecked">
            <a:extLst>
              <a:ext uri="{FF2B5EF4-FFF2-40B4-BE49-F238E27FC236}">
                <a16:creationId xmlns:a16="http://schemas.microsoft.com/office/drawing/2014/main" id="{A8C4C084-98A9-4218-9DC8-91C6F4A58D99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1276499" y="2451944"/>
            <a:ext cx="502001" cy="264777"/>
            <a:chOff x="5179843" y="2087449"/>
            <a:chExt cx="361287" cy="216403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E0B8F4AC-F9E7-4FB6-9288-AB4755C650E3}"/>
                </a:ext>
              </a:extLst>
            </p:cNvPr>
            <p:cNvSpPr txBox="1"/>
            <p:nvPr/>
          </p:nvSpPr>
          <p:spPr>
            <a:xfrm>
              <a:off x="5179848" y="2087449"/>
              <a:ext cx="361282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</a:t>
              </a:r>
            </a:p>
          </p:txBody>
        </p:sp>
        <p:sp>
          <p:nvSpPr>
            <p:cNvPr id="31" name="CheckBox">
              <a:extLst>
                <a:ext uri="{FF2B5EF4-FFF2-40B4-BE49-F238E27FC236}">
                  <a16:creationId xmlns:a16="http://schemas.microsoft.com/office/drawing/2014/main" id="{510E8997-B707-4B89-B0D2-4F4DC72E6D54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CheckBoxChecked">
            <a:extLst>
              <a:ext uri="{FF2B5EF4-FFF2-40B4-BE49-F238E27FC236}">
                <a16:creationId xmlns:a16="http://schemas.microsoft.com/office/drawing/2014/main" id="{25146BE8-E2D2-4EB9-A24B-9D7B22DDAE65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240058" y="2953263"/>
            <a:ext cx="637662" cy="230832"/>
            <a:chOff x="4317072" y="3312427"/>
            <a:chExt cx="637662" cy="230832"/>
          </a:xfrm>
        </p:grpSpPr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29614A6A-449F-4395-A398-604ABE1A863B}"/>
                </a:ext>
              </a:extLst>
            </p:cNvPr>
            <p:cNvGrpSpPr/>
            <p:nvPr/>
          </p:nvGrpSpPr>
          <p:grpSpPr>
            <a:xfrm>
              <a:off x="4354441" y="3312427"/>
              <a:ext cx="600293" cy="230832"/>
              <a:chOff x="5179843" y="2087451"/>
              <a:chExt cx="562596" cy="216403"/>
            </a:xfrm>
          </p:grpSpPr>
          <p:sp>
            <p:nvSpPr>
              <p:cNvPr id="35" name="Content">
                <a:extLst>
                  <a:ext uri="{FF2B5EF4-FFF2-40B4-BE49-F238E27FC236}">
                    <a16:creationId xmlns:a16="http://schemas.microsoft.com/office/drawing/2014/main" id="{54D772CF-2FE2-4A0E-BDBB-28AEBD0BF7A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6259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hr-H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User2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>
                <a:extLst>
                  <a:ext uri="{FF2B5EF4-FFF2-40B4-BE49-F238E27FC236}">
                    <a16:creationId xmlns:a16="http://schemas.microsoft.com/office/drawing/2014/main" id="{920D1223-A8C3-4D74-9D03-957AB91D949A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C9E04C2-8F41-47D8-AA50-9C3CA1AD3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Pravokutnik 13"/>
          <p:cNvSpPr/>
          <p:nvPr/>
        </p:nvSpPr>
        <p:spPr>
          <a:xfrm>
            <a:off x="1430929" y="2714326"/>
            <a:ext cx="2355152" cy="23083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/>
            <a:endParaRPr lang="hr-HR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59B51A4-BDD4-483C-A269-A6D0BA13683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705260" y="5601534"/>
            <a:ext cx="1866740" cy="4327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6539A3A4-1E89-4817-8382-5A9E7378B24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736901" y="5601533"/>
            <a:ext cx="1866740" cy="4327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4CDA5D1D-93B1-4735-A5EC-16DA2F5A2999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1239130" y="2733153"/>
            <a:ext cx="637662" cy="230832"/>
            <a:chOff x="4317072" y="3312427"/>
            <a:chExt cx="637662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0B5C5492-0167-46C6-899B-96BDEB7D9735}"/>
                </a:ext>
              </a:extLst>
            </p:cNvPr>
            <p:cNvGrpSpPr/>
            <p:nvPr/>
          </p:nvGrpSpPr>
          <p:grpSpPr>
            <a:xfrm>
              <a:off x="4354441" y="3312427"/>
              <a:ext cx="600293" cy="230832"/>
              <a:chOff x="5179843" y="2087451"/>
              <a:chExt cx="562596" cy="216403"/>
            </a:xfrm>
          </p:grpSpPr>
          <p:sp>
            <p:nvSpPr>
              <p:cNvPr id="27" name="Content">
                <a:extLst>
                  <a:ext uri="{FF2B5EF4-FFF2-40B4-BE49-F238E27FC236}">
                    <a16:creationId xmlns:a16="http://schemas.microsoft.com/office/drawing/2014/main" id="{8235C6BE-9253-489D-A245-8E9E78FF2CA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6259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hr-H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CheckBox">
                <a:extLst>
                  <a:ext uri="{FF2B5EF4-FFF2-40B4-BE49-F238E27FC236}">
                    <a16:creationId xmlns:a16="http://schemas.microsoft.com/office/drawing/2014/main" id="{36A6CD62-C278-4355-841F-327275F10031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230684F-1B4A-4E8F-9471-48D791077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ontent"/>
          <p:cNvSpPr/>
          <p:nvPr>
            <p:custDataLst>
              <p:custData r:id="rId13"/>
            </p:custDataLst>
          </p:nvPr>
        </p:nvSpPr>
        <p:spPr>
          <a:xfrm>
            <a:off x="4268192" y="2448434"/>
            <a:ext cx="3790477" cy="22721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hr-HR" sz="1200" dirty="0">
                <a:latin typeface="Segoe UI" pitchFamily="34" charset="0"/>
                <a:cs typeface="Segoe UI" pitchFamily="34" charset="0"/>
              </a:rPr>
              <a:t>Name:		User1</a:t>
            </a:r>
          </a:p>
          <a:p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Surname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	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UserSurname</a:t>
            </a:r>
            <a:endParaRPr lang="hr-H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hr-HR" sz="1200" dirty="0" err="1">
                <a:latin typeface="Segoe UI" pitchFamily="34" charset="0"/>
                <a:cs typeface="Segoe UI" pitchFamily="34" charset="0"/>
              </a:rPr>
              <a:t>Weight</a:t>
            </a:r>
            <a:r>
              <a:rPr lang="hr-HR" sz="1200" dirty="0">
                <a:latin typeface="Segoe UI" pitchFamily="34" charset="0"/>
                <a:cs typeface="Segoe UI" pitchFamily="34" charset="0"/>
              </a:rPr>
              <a:t>	120 kg</a:t>
            </a:r>
          </a:p>
          <a:p>
            <a:r>
              <a:rPr lang="hr-HR" sz="1200" dirty="0" err="1">
                <a:latin typeface="Segoe UI" pitchFamily="34" charset="0"/>
                <a:cs typeface="Segoe UI" pitchFamily="34" charset="0"/>
              </a:rPr>
              <a:t>Height</a:t>
            </a:r>
            <a:r>
              <a:rPr lang="hr-HR" sz="1200" dirty="0">
                <a:latin typeface="Segoe UI" pitchFamily="34" charset="0"/>
                <a:cs typeface="Segoe UI" pitchFamily="34" charset="0"/>
              </a:rPr>
              <a:t>:	175 cm</a:t>
            </a:r>
          </a:p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…		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1" name="ScrollbarVertical"/>
          <p:cNvGrpSpPr/>
          <p:nvPr>
            <p:custDataLst>
              <p:custData r:id="rId14"/>
            </p:custDataLst>
          </p:nvPr>
        </p:nvGrpSpPr>
        <p:grpSpPr>
          <a:xfrm flipH="1">
            <a:off x="7933531" y="2448433"/>
            <a:ext cx="125138" cy="2272183"/>
            <a:chOff x="4496659" y="1543109"/>
            <a:chExt cx="147992" cy="3562291"/>
          </a:xfrm>
        </p:grpSpPr>
        <p:sp>
          <p:nvSpPr>
            <p:cNvPr id="42" name="Background"/>
            <p:cNvSpPr>
              <a:spLocks/>
            </p:cNvSpPr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3" name="Slider"/>
            <p:cNvSpPr>
              <a:spLocks/>
            </p:cNvSpPr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4" name="UpArrow"/>
            <p:cNvSpPr>
              <a:spLocks/>
            </p:cNvSpPr>
            <p:nvPr/>
          </p:nvSpPr>
          <p:spPr>
            <a:xfrm>
              <a:off x="4539207" y="1577232"/>
              <a:ext cx="64008" cy="7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Arrow"/>
            <p:cNvSpPr>
              <a:spLocks/>
            </p:cNvSpPr>
            <p:nvPr/>
          </p:nvSpPr>
          <p:spPr>
            <a:xfrm rot="10800000">
              <a:off x="4539207" y="5001016"/>
              <a:ext cx="64008" cy="7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Content">
            <a:extLst>
              <a:ext uri="{FF2B5EF4-FFF2-40B4-BE49-F238E27FC236}">
                <a16:creationId xmlns:a16="http://schemas.microsoft.com/office/drawing/2014/main" id="{06BDC2DF-F313-4725-AFC9-1ED7B826FB4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184769" y="2080724"/>
            <a:ext cx="92576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Preview</a:t>
            </a:r>
            <a:r>
              <a:rPr lang="hr-H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MousePointer"/>
          <p:cNvSpPr/>
          <p:nvPr>
            <p:custDataLst>
              <p:custData r:id="rId16"/>
            </p:custDataLst>
          </p:nvPr>
        </p:nvSpPr>
        <p:spPr>
          <a:xfrm rot="20359169">
            <a:off x="3544887" y="28195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MousePointer"/>
          <p:cNvSpPr/>
          <p:nvPr>
            <p:custDataLst>
              <p:custData r:id="rId17"/>
            </p:custDataLst>
          </p:nvPr>
        </p:nvSpPr>
        <p:spPr>
          <a:xfrm rot="20359169">
            <a:off x="8773991" y="1056425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likovni rezultat za chrome open with sav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52" y="2124151"/>
            <a:ext cx="41338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MousePointer"/>
          <p:cNvSpPr/>
          <p:nvPr>
            <p:custDataLst>
              <p:custData r:id="rId18"/>
            </p:custDataLst>
          </p:nvPr>
        </p:nvSpPr>
        <p:spPr>
          <a:xfrm rot="20359169">
            <a:off x="4198227" y="59103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C8935EC0-CABB-48AB-BE76-1F9507889F0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20012" y="1985798"/>
            <a:ext cx="6142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18803B7C-FB3D-47BC-AA6C-2BD90C11BC70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807967" y="2167891"/>
            <a:ext cx="8263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Surname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B5DD4AB7-4C4F-4413-88B6-5B5F650B76E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161176" y="2374771"/>
            <a:ext cx="4395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Sex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6202A73-D8BD-4E51-AC9E-91DEADE56A6E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65666" y="2822486"/>
            <a:ext cx="11779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Diabetes</a:t>
            </a:r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EDCB163-2974-4847-B418-6D199F153F10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936020" y="3091582"/>
            <a:ext cx="6767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Height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B9FBA1F-AB5E-4CD4-8A81-A8C3FED17409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920438" y="3381318"/>
            <a:ext cx="7079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0132231-911A-43E1-B05F-6584AF9A46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34621" y="3603423"/>
            <a:ext cx="1270095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Level</a:t>
            </a:r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Physical</a:t>
            </a:r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Activity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6FD1001E-BBBC-4A07-8D0F-9E170498050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577289" y="1989635"/>
            <a:ext cx="730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Kresimir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3575C710-5655-4EE8-AF6C-1533B856317E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577289" y="2201773"/>
            <a:ext cx="6463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Vlahov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8C24D28C-7173-420A-A81D-BC65E0B3521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612407" y="2406415"/>
            <a:ext cx="3225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518BDAE4-0796-4B2F-94B7-E1FAF624BC9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612407" y="2844630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1753F2ED-1790-4C28-8BD0-B9B70C02733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1577705" y="3123110"/>
            <a:ext cx="82349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180 cm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8D255068-82DD-4A26-9E87-0A455FD4D80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612287" y="3414422"/>
            <a:ext cx="82349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97 kg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D698B8F6-F120-4783-85E0-52EE82063F32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547748" y="3795409"/>
            <a:ext cx="95257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C69D0CE4-179F-4E41-B2F2-EAE7DA5FD84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15880" y="2575727"/>
            <a:ext cx="11159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</a:t>
            </a:r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birth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E6748AD-D0E1-475B-87DF-A2889251B29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590280" y="2600928"/>
            <a:ext cx="10486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22/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Feb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/1995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5DA706A-8225-4ED6-B172-7CD5B5B7BB0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999383" y="4310276"/>
            <a:ext cx="5774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F9747D8E-8D69-4492-9032-5B347B188445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542191" y="4310276"/>
            <a:ext cx="10823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blah@mail.hr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BF9B4FFE-E0BE-4D3C-8E4D-801D9E48AE27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174009" y="1992051"/>
            <a:ext cx="89415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History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" name="DatePicker">
            <a:extLst>
              <a:ext uri="{FF2B5EF4-FFF2-40B4-BE49-F238E27FC236}">
                <a16:creationId xmlns:a16="http://schemas.microsoft.com/office/drawing/2014/main" id="{140AB1BF-1464-4413-A2AA-3A4F4E676360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4550542" y="1975455"/>
            <a:ext cx="1503780" cy="323509"/>
            <a:chOff x="3790801" y="3347719"/>
            <a:chExt cx="969299" cy="228600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E591F81A-DFD7-4FC5-85AF-4D42CF61E247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07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May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hr-HR" sz="1200" dirty="0">
                  <a:latin typeface="Segoe UI" pitchFamily="34" charset="0"/>
                  <a:cs typeface="Segoe UI" pitchFamily="34" charset="0"/>
                </a:rPr>
                <a:t>2019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</a:p>
          </p:txBody>
        </p:sp>
        <p:pic>
          <p:nvPicPr>
            <p:cNvPr id="25" name="Icon" descr="C:\Users\t-dantay\Documents\First24\calendar1.png">
              <a:extLst>
                <a:ext uri="{FF2B5EF4-FFF2-40B4-BE49-F238E27FC236}">
                  <a16:creationId xmlns:a16="http://schemas.microsoft.com/office/drawing/2014/main" id="{EE85819A-1AF4-4CBA-8419-402EC9CAF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ontent">
            <a:extLst>
              <a:ext uri="{FF2B5EF4-FFF2-40B4-BE49-F238E27FC236}">
                <a16:creationId xmlns:a16="http://schemas.microsoft.com/office/drawing/2014/main" id="{9156C30C-0472-45D9-A7D9-FEE28945B82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976772" y="2022347"/>
            <a:ext cx="59522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4" name="TabGroup">
            <a:extLst>
              <a:ext uri="{FF2B5EF4-FFF2-40B4-BE49-F238E27FC236}">
                <a16:creationId xmlns:a16="http://schemas.microsoft.com/office/drawing/2014/main" id="{D08C3FF2-C0A8-4E25-AA18-F939C1A4DF21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3174009" y="2461478"/>
            <a:ext cx="5354618" cy="2640321"/>
            <a:chOff x="3138993" y="2587349"/>
            <a:chExt cx="6362760" cy="3858252"/>
          </a:xfrm>
        </p:grpSpPr>
        <p:sp>
          <p:nvSpPr>
            <p:cNvPr id="75" name="Container">
              <a:extLst>
                <a:ext uri="{FF2B5EF4-FFF2-40B4-BE49-F238E27FC236}">
                  <a16:creationId xmlns:a16="http://schemas.microsoft.com/office/drawing/2014/main" id="{0E935830-B214-427F-8EB6-30B16415DADB}"/>
                </a:ext>
              </a:extLst>
            </p:cNvPr>
            <p:cNvSpPr/>
            <p:nvPr/>
          </p:nvSpPr>
          <p:spPr>
            <a:xfrm>
              <a:off x="3138993" y="2846815"/>
              <a:ext cx="6362760" cy="35987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Tab3">
              <a:extLst>
                <a:ext uri="{FF2B5EF4-FFF2-40B4-BE49-F238E27FC236}">
                  <a16:creationId xmlns:a16="http://schemas.microsoft.com/office/drawing/2014/main" id="{45482FF7-9BE2-477B-BF20-9BAB077EB071}"/>
                </a:ext>
              </a:extLst>
            </p:cNvPr>
            <p:cNvSpPr txBox="1"/>
            <p:nvPr/>
          </p:nvSpPr>
          <p:spPr>
            <a:xfrm>
              <a:off x="4089814" y="2623532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hr-HR" sz="11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06/May</a:t>
              </a:r>
              <a:endParaRPr lang="en-US" sz="11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ab2">
              <a:extLst>
                <a:ext uri="{FF2B5EF4-FFF2-40B4-BE49-F238E27FC236}">
                  <a16:creationId xmlns:a16="http://schemas.microsoft.com/office/drawing/2014/main" id="{ABADDC05-AAF6-4203-8AA2-D53F033019B3}"/>
                </a:ext>
              </a:extLst>
            </p:cNvPr>
            <p:cNvSpPr txBox="1"/>
            <p:nvPr/>
          </p:nvSpPr>
          <p:spPr>
            <a:xfrm>
              <a:off x="4897013" y="2623532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hr-HR" sz="11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05/May</a:t>
              </a:r>
              <a:endParaRPr lang="en-US" sz="11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8" name="Group 5">
              <a:extLst>
                <a:ext uri="{FF2B5EF4-FFF2-40B4-BE49-F238E27FC236}">
                  <a16:creationId xmlns:a16="http://schemas.microsoft.com/office/drawing/2014/main" id="{C8A60C35-D485-46D5-B2B8-95A994719989}"/>
                </a:ext>
              </a:extLst>
            </p:cNvPr>
            <p:cNvGrpSpPr/>
            <p:nvPr/>
          </p:nvGrpSpPr>
          <p:grpSpPr>
            <a:xfrm>
              <a:off x="3189312" y="2587349"/>
              <a:ext cx="900502" cy="259465"/>
              <a:chOff x="3470074" y="2687349"/>
              <a:chExt cx="582858" cy="221381"/>
            </a:xfrm>
          </p:grpSpPr>
          <p:sp>
            <p:nvSpPr>
              <p:cNvPr id="80" name="ActiveTab">
                <a:extLst>
                  <a:ext uri="{FF2B5EF4-FFF2-40B4-BE49-F238E27FC236}">
                    <a16:creationId xmlns:a16="http://schemas.microsoft.com/office/drawing/2014/main" id="{3A55E9D8-BB8B-48C8-99CE-B82CC2432E94}"/>
                  </a:ext>
                </a:extLst>
              </p:cNvPr>
              <p:cNvSpPr txBox="1"/>
              <p:nvPr/>
            </p:nvSpPr>
            <p:spPr>
              <a:xfrm>
                <a:off x="3470074" y="2687349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hr-HR" sz="11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07/May</a:t>
                </a:r>
                <a:endParaRPr lang="en-US" sz="11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" name="TabLine">
                <a:extLst>
                  <a:ext uri="{FF2B5EF4-FFF2-40B4-BE49-F238E27FC236}">
                    <a16:creationId xmlns:a16="http://schemas.microsoft.com/office/drawing/2014/main" id="{035F3365-8986-4418-A600-705F04A2B41C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9" name="Tab4">
              <a:extLst>
                <a:ext uri="{FF2B5EF4-FFF2-40B4-BE49-F238E27FC236}">
                  <a16:creationId xmlns:a16="http://schemas.microsoft.com/office/drawing/2014/main" id="{68840F46-0D7A-432F-9AC5-E3BDADB494BF}"/>
                </a:ext>
              </a:extLst>
            </p:cNvPr>
            <p:cNvSpPr txBox="1"/>
            <p:nvPr/>
          </p:nvSpPr>
          <p:spPr>
            <a:xfrm>
              <a:off x="5704211" y="2623532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hr-HR" sz="11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03/May</a:t>
              </a:r>
              <a:endParaRPr lang="en-US" sz="11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82" name="Table">
            <a:extLst>
              <a:ext uri="{FF2B5EF4-FFF2-40B4-BE49-F238E27FC236}">
                <a16:creationId xmlns:a16="http://schemas.microsoft.com/office/drawing/2014/main" id="{80E2EBEF-7230-4F4B-8F70-44311B768C63}"/>
              </a:ext>
            </a:extLst>
          </p:cNvPr>
          <p:cNvGraphicFramePr>
            <a:graphicFrameLocks noGrp="1"/>
          </p:cNvGraphicFramePr>
          <p:nvPr>
            <p:custDataLst>
              <p:custData r:id="rId23"/>
            </p:custDataLst>
            <p:extLst>
              <p:ext uri="{D42A27DB-BD31-4B8C-83A1-F6EECF244321}">
                <p14:modId xmlns:p14="http://schemas.microsoft.com/office/powerpoint/2010/main" val="3841622233"/>
              </p:ext>
            </p:extLst>
          </p:nvPr>
        </p:nvGraphicFramePr>
        <p:xfrm>
          <a:off x="3229046" y="2654921"/>
          <a:ext cx="5354619" cy="26719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4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087">
                  <a:extLst>
                    <a:ext uri="{9D8B030D-6E8A-4147-A177-3AD203B41FA5}">
                      <a16:colId xmlns:a16="http://schemas.microsoft.com/office/drawing/2014/main" val="4252632835"/>
                    </a:ext>
                  </a:extLst>
                </a:gridCol>
              </a:tblGrid>
              <a:tr h="37545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Nutrient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Mesurement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Amount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Calories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0">
                <a:tc rowSpan="3">
                  <a:txBody>
                    <a:bodyPr/>
                    <a:lstStyle/>
                    <a:p>
                      <a:pPr algn="ctr"/>
                      <a:r>
                        <a:rPr lang="hr-HR" sz="1200" b="1" dirty="0">
                          <a:solidFill>
                            <a:srgbClr val="000000"/>
                          </a:solidFill>
                        </a:rPr>
                        <a:t>#Meal1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Coconut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 Oil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Bread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solidFill>
                            <a:srgbClr val="000000"/>
                          </a:solidFill>
                        </a:rPr>
                        <a:t>#Meal2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Beans</a:t>
                      </a:r>
                      <a:endParaRPr lang="hr-HR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800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2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5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solidFill>
                            <a:srgbClr val="000000"/>
                          </a:solidFill>
                        </a:rPr>
                        <a:t>#Meal3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Chicken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breast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2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Sour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 Cream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4339182"/>
                  </a:ext>
                </a:extLst>
              </a:tr>
              <a:tr h="2012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Potato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34227"/>
                  </a:ext>
                </a:extLst>
              </a:tr>
              <a:tr h="20129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SUM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2000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59275"/>
                  </a:ext>
                </a:extLst>
              </a:tr>
            </a:tbl>
          </a:graphicData>
        </a:graphic>
      </p:graphicFrame>
      <p:pic>
        <p:nvPicPr>
          <p:cNvPr id="119" name="Picture 2" descr="C:\Users\t-dantay\Documents\First24\arrowsimple1.png">
            <a:extLst>
              <a:ext uri="{FF2B5EF4-FFF2-40B4-BE49-F238E27FC236}">
                <a16:creationId xmlns:a16="http://schemas.microsoft.com/office/drawing/2014/main" id="{2B8DB270-510C-4FF2-8441-A447FB4C042F}"/>
              </a:ext>
            </a:extLst>
          </p:cNvPr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666" y="2987211"/>
            <a:ext cx="835549" cy="83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:\Users\t-dantay\Documents\First24\arrowsimple1.png">
            <a:extLst>
              <a:ext uri="{FF2B5EF4-FFF2-40B4-BE49-F238E27FC236}">
                <a16:creationId xmlns:a16="http://schemas.microsoft.com/office/drawing/2014/main" id="{86D43343-03ED-4FA8-9E10-72A3C26E984C}"/>
              </a:ext>
            </a:extLst>
          </p:cNvPr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9816" y="3011225"/>
            <a:ext cx="835549" cy="83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374A1890-5CD4-424C-BFD5-EAC3138E59E2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3595266" y="5644580"/>
            <a:ext cx="1866740" cy="4327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latin typeface="Segoe UI" pitchFamily="34" charset="0"/>
                <a:cs typeface="Segoe UI" pitchFamily="34" charset="0"/>
              </a:rPr>
              <a:t>Close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0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ousePointer">
            <a:extLst>
              <a:ext uri="{FF2B5EF4-FFF2-40B4-BE49-F238E27FC236}">
                <a16:creationId xmlns:a16="http://schemas.microsoft.com/office/drawing/2014/main" id="{61B2BE27-BF70-42D3-B519-5E4EDF13B25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498819" y="274601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6D596ADA-CE94-497E-B446-732DF5C3768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112909" y="1316758"/>
            <a:ext cx="183524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Today’s</a:t>
            </a:r>
            <a:r>
              <a:rPr lang="hr-HR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8" name="Table">
            <a:extLst>
              <a:ext uri="{FF2B5EF4-FFF2-40B4-BE49-F238E27FC236}">
                <a16:creationId xmlns:a16="http://schemas.microsoft.com/office/drawing/2014/main" id="{D72DA240-227F-4B9A-88A2-AE744223B7ED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94241911"/>
              </p:ext>
            </p:extLst>
          </p:nvPr>
        </p:nvGraphicFramePr>
        <p:xfrm>
          <a:off x="2249361" y="2142172"/>
          <a:ext cx="6414051" cy="45559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878">
                  <a:extLst>
                    <a:ext uri="{9D8B030D-6E8A-4147-A177-3AD203B41FA5}">
                      <a16:colId xmlns:a16="http://schemas.microsoft.com/office/drawing/2014/main" val="4252632835"/>
                    </a:ext>
                  </a:extLst>
                </a:gridCol>
              </a:tblGrid>
              <a:tr h="445805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Nutrient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Mesurement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Amount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Calories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18"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b="1" dirty="0">
                          <a:solidFill>
                            <a:srgbClr val="000000"/>
                          </a:solidFill>
                        </a:rPr>
                        <a:t>#Meal1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Coconut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Oil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Bread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1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</a:rPr>
                        <a:t>#Meal2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Beans</a:t>
                      </a:r>
                      <a:endParaRPr lang="hr-HR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800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1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</a:rPr>
                        <a:t>#Meal3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Chicken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breast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Sour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Cream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4339182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Potato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34227"/>
                  </a:ext>
                </a:extLst>
              </a:tr>
              <a:tr h="39151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SUM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2000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59275"/>
                  </a:ext>
                </a:extLst>
              </a:tr>
            </a:tbl>
          </a:graphicData>
        </a:graphic>
      </p:graphicFrame>
      <p:grpSp>
        <p:nvGrpSpPr>
          <p:cNvPr id="67" name="Grupa 66">
            <a:extLst>
              <a:ext uri="{FF2B5EF4-FFF2-40B4-BE49-F238E27FC236}">
                <a16:creationId xmlns:a16="http://schemas.microsoft.com/office/drawing/2014/main" id="{7CD5F626-EA51-4929-A46F-37E442CF1CC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105574" y="2722703"/>
            <a:ext cx="1064286" cy="261610"/>
            <a:chOff x="6264600" y="1394629"/>
            <a:chExt cx="1064286" cy="261610"/>
          </a:xfrm>
        </p:grpSpPr>
        <p:pic>
          <p:nvPicPr>
            <p:cNvPr id="64" name="Picture 1">
              <a:extLst>
                <a:ext uri="{FF2B5EF4-FFF2-40B4-BE49-F238E27FC236}">
                  <a16:creationId xmlns:a16="http://schemas.microsoft.com/office/drawing/2014/main" id="{AF991D1E-CB0A-41A1-81D1-EB59A92A9B42}"/>
                </a:ext>
              </a:extLst>
            </p:cNvPr>
            <p:cNvPicPr preferRelativeResize="0">
              <a:picLocks/>
            </p:cNvPicPr>
            <p:nvPr>
              <p:custDataLst>
                <p:custData r:id="rId41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65" name="Picture 1">
              <a:extLst>
                <a:ext uri="{FF2B5EF4-FFF2-40B4-BE49-F238E27FC236}">
                  <a16:creationId xmlns:a16="http://schemas.microsoft.com/office/drawing/2014/main" id="{620DEF7B-8336-4184-8287-DF4550CFB150}"/>
                </a:ext>
              </a:extLst>
            </p:cNvPr>
            <p:cNvPicPr preferRelativeResize="0">
              <a:picLocks/>
            </p:cNvPicPr>
            <p:nvPr>
              <p:custDataLst>
                <p:custData r:id="rId42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8BDF7ADC-FC85-45A5-B71B-4AF8BDDBFC2D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6470371" y="1394629"/>
              <a:ext cx="65274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B693782B-52A0-4330-BDE1-A7B77BF5C118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105574" y="3104205"/>
            <a:ext cx="1064286" cy="261610"/>
            <a:chOff x="6264600" y="1395951"/>
            <a:chExt cx="1064286" cy="261610"/>
          </a:xfrm>
        </p:grpSpPr>
        <p:pic>
          <p:nvPicPr>
            <p:cNvPr id="69" name="Picture 1">
              <a:extLst>
                <a:ext uri="{FF2B5EF4-FFF2-40B4-BE49-F238E27FC236}">
                  <a16:creationId xmlns:a16="http://schemas.microsoft.com/office/drawing/2014/main" id="{A292758A-153A-449B-9B99-A7BC39035F69}"/>
                </a:ext>
              </a:extLst>
            </p:cNvPr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70" name="Picture 1">
              <a:extLst>
                <a:ext uri="{FF2B5EF4-FFF2-40B4-BE49-F238E27FC236}">
                  <a16:creationId xmlns:a16="http://schemas.microsoft.com/office/drawing/2014/main" id="{201DA6AB-86AA-459F-B355-A99D403733A1}"/>
                </a:ext>
              </a:extLst>
            </p:cNvPr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F2EEE1B8-256F-4AA1-B50F-B6E352E733EE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363629" y="1395951"/>
              <a:ext cx="853119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spoon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upa 71">
            <a:extLst>
              <a:ext uri="{FF2B5EF4-FFF2-40B4-BE49-F238E27FC236}">
                <a16:creationId xmlns:a16="http://schemas.microsoft.com/office/drawing/2014/main" id="{9C0A263E-CE5F-4EE1-9F46-19860CB626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088008" y="3448546"/>
            <a:ext cx="1095104" cy="261610"/>
            <a:chOff x="6264600" y="1373669"/>
            <a:chExt cx="1095104" cy="261610"/>
          </a:xfrm>
        </p:grpSpPr>
        <p:pic>
          <p:nvPicPr>
            <p:cNvPr id="73" name="Picture 1">
              <a:extLst>
                <a:ext uri="{FF2B5EF4-FFF2-40B4-BE49-F238E27FC236}">
                  <a16:creationId xmlns:a16="http://schemas.microsoft.com/office/drawing/2014/main" id="{14EB87FC-BAF0-4FDE-A11D-5765BAC82668}"/>
                </a:ext>
              </a:extLst>
            </p:cNvPr>
            <p:cNvPicPr preferRelativeResize="0">
              <a:picLocks/>
            </p:cNvPicPr>
            <p:nvPr>
              <p:custDataLst>
                <p:custData r:id="rId35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74" name="Picture 1">
              <a:extLst>
                <a:ext uri="{FF2B5EF4-FFF2-40B4-BE49-F238E27FC236}">
                  <a16:creationId xmlns:a16="http://schemas.microsoft.com/office/drawing/2014/main" id="{E5ADAA94-A860-4F6C-96BD-2CD13BCAA8DF}"/>
                </a:ext>
              </a:extLst>
            </p:cNvPr>
            <p:cNvPicPr preferRelativeResize="0">
              <a:picLocks/>
            </p:cNvPicPr>
            <p:nvPr>
              <p:custDataLst>
                <p:custData r:id="rId36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3A1B19FD-82C2-4253-A904-C68DFF765A14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397880" y="1373669"/>
              <a:ext cx="78098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piece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6" name="Grupa 75">
            <a:extLst>
              <a:ext uri="{FF2B5EF4-FFF2-40B4-BE49-F238E27FC236}">
                <a16:creationId xmlns:a16="http://schemas.microsoft.com/office/drawing/2014/main" id="{452DDF43-560F-42F4-9BE5-4F21C0AE476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105574" y="3946346"/>
            <a:ext cx="1095104" cy="261610"/>
            <a:chOff x="6264600" y="1413504"/>
            <a:chExt cx="1095104" cy="261610"/>
          </a:xfrm>
        </p:grpSpPr>
        <p:pic>
          <p:nvPicPr>
            <p:cNvPr id="77" name="Picture 1">
              <a:extLst>
                <a:ext uri="{FF2B5EF4-FFF2-40B4-BE49-F238E27FC236}">
                  <a16:creationId xmlns:a16="http://schemas.microsoft.com/office/drawing/2014/main" id="{975F50A8-7B1E-4726-8134-F3B93878A503}"/>
                </a:ext>
              </a:extLst>
            </p:cNvPr>
            <p:cNvPicPr preferRelativeResize="0">
              <a:picLocks/>
            </p:cNvPicPr>
            <p:nvPr>
              <p:custDataLst>
                <p:custData r:id="rId32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78" name="Picture 1">
              <a:extLst>
                <a:ext uri="{FF2B5EF4-FFF2-40B4-BE49-F238E27FC236}">
                  <a16:creationId xmlns:a16="http://schemas.microsoft.com/office/drawing/2014/main" id="{9DAB5952-7A1D-49D7-89DD-2A9EE3D3B725}"/>
                </a:ext>
              </a:extLst>
            </p:cNvPr>
            <p:cNvPicPr preferRelativeResize="0">
              <a:picLocks/>
            </p:cNvPicPr>
            <p:nvPr>
              <p:custDataLst>
                <p:custData r:id="rId33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28CE7C00-C269-4183-9979-CA12E9A2D828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463816" y="1413504"/>
              <a:ext cx="65274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745DC692-3163-4631-9A72-0801CA1D00A1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071349" y="4288092"/>
            <a:ext cx="1095104" cy="261610"/>
            <a:chOff x="6264600" y="1403309"/>
            <a:chExt cx="1095104" cy="261610"/>
          </a:xfrm>
        </p:grpSpPr>
        <p:pic>
          <p:nvPicPr>
            <p:cNvPr id="81" name="Picture 1">
              <a:extLst>
                <a:ext uri="{FF2B5EF4-FFF2-40B4-BE49-F238E27FC236}">
                  <a16:creationId xmlns:a16="http://schemas.microsoft.com/office/drawing/2014/main" id="{7F280123-14F3-4A71-9B4E-034B6CB2110E}"/>
                </a:ext>
              </a:extLst>
            </p:cNvPr>
            <p:cNvPicPr preferRelativeResize="0">
              <a:picLocks/>
            </p:cNvPicPr>
            <p:nvPr>
              <p:custDataLst>
                <p:custData r:id="rId29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82" name="Picture 1">
              <a:extLst>
                <a:ext uri="{FF2B5EF4-FFF2-40B4-BE49-F238E27FC236}">
                  <a16:creationId xmlns:a16="http://schemas.microsoft.com/office/drawing/2014/main" id="{2F4E9B4B-9EF5-42B5-B1DA-DB57402700B8}"/>
                </a:ext>
              </a:extLst>
            </p:cNvPr>
            <p:cNvPicPr preferRelativeResize="0">
              <a:picLocks/>
            </p:cNvPicPr>
            <p:nvPr>
              <p:custDataLst>
                <p:custData r:id="rId30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612C7385-AAEB-4CA7-B744-C526E00C8C9C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555891" y="1403309"/>
              <a:ext cx="55015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3E898E2A-1BEA-4D99-8EC9-F0582FEC8801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064227" y="4680460"/>
            <a:ext cx="1095104" cy="261610"/>
            <a:chOff x="6264600" y="1403309"/>
            <a:chExt cx="1095104" cy="261610"/>
          </a:xfrm>
        </p:grpSpPr>
        <p:pic>
          <p:nvPicPr>
            <p:cNvPr id="85" name="Picture 1">
              <a:extLst>
                <a:ext uri="{FF2B5EF4-FFF2-40B4-BE49-F238E27FC236}">
                  <a16:creationId xmlns:a16="http://schemas.microsoft.com/office/drawing/2014/main" id="{5011B70B-71CB-40C0-8CAF-D27850D63B6A}"/>
                </a:ext>
              </a:extLst>
            </p:cNvPr>
            <p:cNvPicPr preferRelativeResize="0">
              <a:picLocks/>
            </p:cNvPicPr>
            <p:nvPr>
              <p:custDataLst>
                <p:custData r:id="rId26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86" name="Picture 1">
              <a:extLst>
                <a:ext uri="{FF2B5EF4-FFF2-40B4-BE49-F238E27FC236}">
                  <a16:creationId xmlns:a16="http://schemas.microsoft.com/office/drawing/2014/main" id="{A144292E-72EF-4F00-9D2A-91B3966BD227}"/>
                </a:ext>
              </a:extLst>
            </p:cNvPr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2C436D89-A6B0-4173-9BCC-76707AFFB3C0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399218" y="1403309"/>
              <a:ext cx="82586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1/2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8" name="Grupa 87">
            <a:extLst>
              <a:ext uri="{FF2B5EF4-FFF2-40B4-BE49-F238E27FC236}">
                <a16:creationId xmlns:a16="http://schemas.microsoft.com/office/drawing/2014/main" id="{50A9691C-56F9-4ABB-9FCC-18A11C992E45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086192" y="5167430"/>
            <a:ext cx="1095104" cy="261610"/>
            <a:chOff x="6264600" y="1413504"/>
            <a:chExt cx="1095104" cy="261610"/>
          </a:xfrm>
        </p:grpSpPr>
        <p:pic>
          <p:nvPicPr>
            <p:cNvPr id="89" name="Picture 1">
              <a:extLst>
                <a:ext uri="{FF2B5EF4-FFF2-40B4-BE49-F238E27FC236}">
                  <a16:creationId xmlns:a16="http://schemas.microsoft.com/office/drawing/2014/main" id="{D652744A-7A12-44D9-B024-05B9311CF96E}"/>
                </a:ext>
              </a:extLst>
            </p:cNvPr>
            <p:cNvPicPr preferRelativeResize="0">
              <a:picLocks/>
            </p:cNvPicPr>
            <p:nvPr>
              <p:custDataLst>
                <p:custData r:id="rId23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90" name="Picture 1">
              <a:extLst>
                <a:ext uri="{FF2B5EF4-FFF2-40B4-BE49-F238E27FC236}">
                  <a16:creationId xmlns:a16="http://schemas.microsoft.com/office/drawing/2014/main" id="{EB51DDBA-D69C-459D-9AE3-197FB439D807}"/>
                </a:ext>
              </a:extLst>
            </p:cNvPr>
            <p:cNvPicPr preferRelativeResize="0">
              <a:picLocks/>
            </p:cNvPicPr>
            <p:nvPr>
              <p:custDataLst>
                <p:custData r:id="rId24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1D4C8479-47E5-4ABE-B906-AE0ABDC10C7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463816" y="1413504"/>
              <a:ext cx="65274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2" name="Grupa 91">
            <a:extLst>
              <a:ext uri="{FF2B5EF4-FFF2-40B4-BE49-F238E27FC236}">
                <a16:creationId xmlns:a16="http://schemas.microsoft.com/office/drawing/2014/main" id="{8A047637-5443-4273-9965-507C15E6BA6E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091723" y="5562184"/>
            <a:ext cx="1095104" cy="261610"/>
            <a:chOff x="6264600" y="1403309"/>
            <a:chExt cx="1095104" cy="261610"/>
          </a:xfrm>
        </p:grpSpPr>
        <p:pic>
          <p:nvPicPr>
            <p:cNvPr id="93" name="Picture 1">
              <a:extLst>
                <a:ext uri="{FF2B5EF4-FFF2-40B4-BE49-F238E27FC236}">
                  <a16:creationId xmlns:a16="http://schemas.microsoft.com/office/drawing/2014/main" id="{82EFF6AC-9542-4038-A709-15D8A06B9E44}"/>
                </a:ext>
              </a:extLst>
            </p:cNvPr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94" name="Picture 1">
              <a:extLst>
                <a:ext uri="{FF2B5EF4-FFF2-40B4-BE49-F238E27FC236}">
                  <a16:creationId xmlns:a16="http://schemas.microsoft.com/office/drawing/2014/main" id="{9339E18E-4B4B-48FC-B821-025A6A9A9C56}"/>
                </a:ext>
              </a:extLst>
            </p:cNvPr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D307F68C-C5A7-4816-AE66-FAAF4DADF8BA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55891" y="1403309"/>
              <a:ext cx="55015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6" name="Grupa 95">
            <a:extLst>
              <a:ext uri="{FF2B5EF4-FFF2-40B4-BE49-F238E27FC236}">
                <a16:creationId xmlns:a16="http://schemas.microsoft.com/office/drawing/2014/main" id="{0C1D25DE-BA1D-4713-925F-95AFA71CFBAC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084601" y="5954552"/>
            <a:ext cx="1095104" cy="261610"/>
            <a:chOff x="6264600" y="1403309"/>
            <a:chExt cx="1095104" cy="261610"/>
          </a:xfrm>
        </p:grpSpPr>
        <p:pic>
          <p:nvPicPr>
            <p:cNvPr id="97" name="Picture 1">
              <a:extLst>
                <a:ext uri="{FF2B5EF4-FFF2-40B4-BE49-F238E27FC236}">
                  <a16:creationId xmlns:a16="http://schemas.microsoft.com/office/drawing/2014/main" id="{3A42FD13-62FC-414A-88BD-1711FE43317F}"/>
                </a:ext>
              </a:extLst>
            </p:cNvPr>
            <p:cNvPicPr preferRelativeResize="0">
              <a:picLocks/>
            </p:cNvPicPr>
            <p:nvPr>
              <p:custDataLst>
                <p:custData r:id="rId17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98" name="Picture 1">
              <a:extLst>
                <a:ext uri="{FF2B5EF4-FFF2-40B4-BE49-F238E27FC236}">
                  <a16:creationId xmlns:a16="http://schemas.microsoft.com/office/drawing/2014/main" id="{95505BE9-3617-4B61-BDF9-EECBC3A03E6C}"/>
                </a:ext>
              </a:extLst>
            </p:cNvPr>
            <p:cNvPicPr preferRelativeResize="0">
              <a:picLocks/>
            </p:cNvPicPr>
            <p:nvPr>
              <p:custDataLst>
                <p:custData r:id="rId18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F8C9F175-7ACC-44D8-879B-785890DD7356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399218" y="1403309"/>
              <a:ext cx="82586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1/2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0" name="Content">
            <a:extLst>
              <a:ext uri="{FF2B5EF4-FFF2-40B4-BE49-F238E27FC236}">
                <a16:creationId xmlns:a16="http://schemas.microsoft.com/office/drawing/2014/main" id="{1BFE2474-573C-42FE-9A55-3248FB6ED7A4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179142" y="1747938"/>
            <a:ext cx="169469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07/May/2019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1" name="Picture 1">
            <a:hlinkClick r:id="rId47" action="ppaction://hlinksldjump"/>
            <a:extLst>
              <a:ext uri="{FF2B5EF4-FFF2-40B4-BE49-F238E27FC236}">
                <a16:creationId xmlns:a16="http://schemas.microsoft.com/office/drawing/2014/main" id="{7FB8EBE5-654E-4ADA-8D99-70B652E4E411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25" y="1792595"/>
            <a:ext cx="194115" cy="293530"/>
          </a:xfrm>
          <a:prstGeom prst="rect">
            <a:avLst/>
          </a:prstGeom>
        </p:spPr>
      </p:pic>
      <p:pic>
        <p:nvPicPr>
          <p:cNvPr id="102" name="Picture 1">
            <a:extLst>
              <a:ext uri="{FF2B5EF4-FFF2-40B4-BE49-F238E27FC236}">
                <a16:creationId xmlns:a16="http://schemas.microsoft.com/office/drawing/2014/main" id="{9656E1E3-8503-4684-8D6D-628453452ECE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4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1764" y="1792595"/>
            <a:ext cx="194115" cy="293530"/>
          </a:xfrm>
          <a:prstGeom prst="rect">
            <a:avLst/>
          </a:prstGeom>
        </p:spPr>
      </p:pic>
      <p:sp>
        <p:nvSpPr>
          <p:cNvPr id="103" name="Content">
            <a:extLst>
              <a:ext uri="{FF2B5EF4-FFF2-40B4-BE49-F238E27FC236}">
                <a16:creationId xmlns:a16="http://schemas.microsoft.com/office/drawing/2014/main" id="{BED3089B-0E1F-41C4-8603-8FADC7016D8A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955857" y="1747938"/>
            <a:ext cx="96379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dirty="0">
                <a:solidFill>
                  <a:srgbClr val="CDCDC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TODAY</a:t>
            </a:r>
            <a:endParaRPr lang="en-US" sz="2000" dirty="0">
              <a:solidFill>
                <a:srgbClr val="CDCDC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7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ousePointer">
            <a:extLst>
              <a:ext uri="{FF2B5EF4-FFF2-40B4-BE49-F238E27FC236}">
                <a16:creationId xmlns:a16="http://schemas.microsoft.com/office/drawing/2014/main" id="{61B2BE27-BF70-42D3-B519-5E4EDF13B25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498819" y="274601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6D596ADA-CE94-497E-B446-732DF5C3768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146120" y="1353704"/>
            <a:ext cx="88036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8" name="Table">
            <a:extLst>
              <a:ext uri="{FF2B5EF4-FFF2-40B4-BE49-F238E27FC236}">
                <a16:creationId xmlns:a16="http://schemas.microsoft.com/office/drawing/2014/main" id="{D72DA240-227F-4B9A-88A2-AE744223B7ED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/>
          </p:nvPr>
        </p:nvGraphicFramePr>
        <p:xfrm>
          <a:off x="2249361" y="2142172"/>
          <a:ext cx="6414051" cy="45559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878">
                  <a:extLst>
                    <a:ext uri="{9D8B030D-6E8A-4147-A177-3AD203B41FA5}">
                      <a16:colId xmlns:a16="http://schemas.microsoft.com/office/drawing/2014/main" val="4252632835"/>
                    </a:ext>
                  </a:extLst>
                </a:gridCol>
              </a:tblGrid>
              <a:tr h="445805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Nutrient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Mesurement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Amount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Calories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18"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b="1" dirty="0">
                          <a:solidFill>
                            <a:srgbClr val="000000"/>
                          </a:solidFill>
                        </a:rPr>
                        <a:t>#Meal1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Coconut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Oil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Bread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1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</a:rPr>
                        <a:t>#Meal2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Beans</a:t>
                      </a:r>
                      <a:endParaRPr lang="hr-HR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800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1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</a:rPr>
                        <a:t>#Meal3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Chicken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breast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Sour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Cream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4339182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Potato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34227"/>
                  </a:ext>
                </a:extLst>
              </a:tr>
              <a:tr h="39151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SUM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2000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59275"/>
                  </a:ext>
                </a:extLst>
              </a:tr>
            </a:tbl>
          </a:graphicData>
        </a:graphic>
      </p:graphicFrame>
      <p:grpSp>
        <p:nvGrpSpPr>
          <p:cNvPr id="67" name="Grupa 66">
            <a:extLst>
              <a:ext uri="{FF2B5EF4-FFF2-40B4-BE49-F238E27FC236}">
                <a16:creationId xmlns:a16="http://schemas.microsoft.com/office/drawing/2014/main" id="{7CD5F626-EA51-4929-A46F-37E442CF1CC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105574" y="2722703"/>
            <a:ext cx="1064286" cy="261610"/>
            <a:chOff x="6264600" y="1394629"/>
            <a:chExt cx="1064286" cy="261610"/>
          </a:xfrm>
        </p:grpSpPr>
        <p:pic>
          <p:nvPicPr>
            <p:cNvPr id="64" name="Picture 1">
              <a:extLst>
                <a:ext uri="{FF2B5EF4-FFF2-40B4-BE49-F238E27FC236}">
                  <a16:creationId xmlns:a16="http://schemas.microsoft.com/office/drawing/2014/main" id="{AF991D1E-CB0A-41A1-81D1-EB59A92A9B42}"/>
                </a:ext>
              </a:extLst>
            </p:cNvPr>
            <p:cNvPicPr preferRelativeResize="0">
              <a:picLocks/>
            </p:cNvPicPr>
            <p:nvPr>
              <p:custDataLst>
                <p:custData r:id="rId41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65" name="Picture 1">
              <a:extLst>
                <a:ext uri="{FF2B5EF4-FFF2-40B4-BE49-F238E27FC236}">
                  <a16:creationId xmlns:a16="http://schemas.microsoft.com/office/drawing/2014/main" id="{620DEF7B-8336-4184-8287-DF4550CFB150}"/>
                </a:ext>
              </a:extLst>
            </p:cNvPr>
            <p:cNvPicPr preferRelativeResize="0">
              <a:picLocks/>
            </p:cNvPicPr>
            <p:nvPr>
              <p:custDataLst>
                <p:custData r:id="rId42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8BDF7ADC-FC85-45A5-B71B-4AF8BDDBFC2D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6470371" y="1394629"/>
              <a:ext cx="65274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B693782B-52A0-4330-BDE1-A7B77BF5C118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105574" y="3104205"/>
            <a:ext cx="1064286" cy="261610"/>
            <a:chOff x="6264600" y="1395951"/>
            <a:chExt cx="1064286" cy="261610"/>
          </a:xfrm>
        </p:grpSpPr>
        <p:pic>
          <p:nvPicPr>
            <p:cNvPr id="69" name="Picture 1">
              <a:extLst>
                <a:ext uri="{FF2B5EF4-FFF2-40B4-BE49-F238E27FC236}">
                  <a16:creationId xmlns:a16="http://schemas.microsoft.com/office/drawing/2014/main" id="{A292758A-153A-449B-9B99-A7BC39035F69}"/>
                </a:ext>
              </a:extLst>
            </p:cNvPr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70" name="Picture 1">
              <a:extLst>
                <a:ext uri="{FF2B5EF4-FFF2-40B4-BE49-F238E27FC236}">
                  <a16:creationId xmlns:a16="http://schemas.microsoft.com/office/drawing/2014/main" id="{201DA6AB-86AA-459F-B355-A99D403733A1}"/>
                </a:ext>
              </a:extLst>
            </p:cNvPr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F2EEE1B8-256F-4AA1-B50F-B6E352E733EE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363629" y="1395951"/>
              <a:ext cx="853119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spoon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upa 71">
            <a:extLst>
              <a:ext uri="{FF2B5EF4-FFF2-40B4-BE49-F238E27FC236}">
                <a16:creationId xmlns:a16="http://schemas.microsoft.com/office/drawing/2014/main" id="{9C0A263E-CE5F-4EE1-9F46-19860CB626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088008" y="3448546"/>
            <a:ext cx="1095104" cy="261610"/>
            <a:chOff x="6264600" y="1373669"/>
            <a:chExt cx="1095104" cy="261610"/>
          </a:xfrm>
        </p:grpSpPr>
        <p:pic>
          <p:nvPicPr>
            <p:cNvPr id="73" name="Picture 1">
              <a:extLst>
                <a:ext uri="{FF2B5EF4-FFF2-40B4-BE49-F238E27FC236}">
                  <a16:creationId xmlns:a16="http://schemas.microsoft.com/office/drawing/2014/main" id="{14EB87FC-BAF0-4FDE-A11D-5765BAC82668}"/>
                </a:ext>
              </a:extLst>
            </p:cNvPr>
            <p:cNvPicPr preferRelativeResize="0">
              <a:picLocks/>
            </p:cNvPicPr>
            <p:nvPr>
              <p:custDataLst>
                <p:custData r:id="rId3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74" name="Picture 1">
              <a:extLst>
                <a:ext uri="{FF2B5EF4-FFF2-40B4-BE49-F238E27FC236}">
                  <a16:creationId xmlns:a16="http://schemas.microsoft.com/office/drawing/2014/main" id="{E5ADAA94-A860-4F6C-96BD-2CD13BCAA8DF}"/>
                </a:ext>
              </a:extLst>
            </p:cNvPr>
            <p:cNvPicPr preferRelativeResize="0">
              <a:picLocks/>
            </p:cNvPicPr>
            <p:nvPr>
              <p:custDataLst>
                <p:custData r:id="rId36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3A1B19FD-82C2-4253-A904-C68DFF765A14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397880" y="1373669"/>
              <a:ext cx="78098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piece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6" name="Grupa 75">
            <a:extLst>
              <a:ext uri="{FF2B5EF4-FFF2-40B4-BE49-F238E27FC236}">
                <a16:creationId xmlns:a16="http://schemas.microsoft.com/office/drawing/2014/main" id="{452DDF43-560F-42F4-9BE5-4F21C0AE476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105574" y="3946346"/>
            <a:ext cx="1095104" cy="261610"/>
            <a:chOff x="6264600" y="1413504"/>
            <a:chExt cx="1095104" cy="261610"/>
          </a:xfrm>
        </p:grpSpPr>
        <p:pic>
          <p:nvPicPr>
            <p:cNvPr id="77" name="Picture 1">
              <a:extLst>
                <a:ext uri="{FF2B5EF4-FFF2-40B4-BE49-F238E27FC236}">
                  <a16:creationId xmlns:a16="http://schemas.microsoft.com/office/drawing/2014/main" id="{975F50A8-7B1E-4726-8134-F3B93878A503}"/>
                </a:ext>
              </a:extLst>
            </p:cNvPr>
            <p:cNvPicPr preferRelativeResize="0">
              <a:picLocks/>
            </p:cNvPicPr>
            <p:nvPr>
              <p:custDataLst>
                <p:custData r:id="rId32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78" name="Picture 1">
              <a:extLst>
                <a:ext uri="{FF2B5EF4-FFF2-40B4-BE49-F238E27FC236}">
                  <a16:creationId xmlns:a16="http://schemas.microsoft.com/office/drawing/2014/main" id="{9DAB5952-7A1D-49D7-89DD-2A9EE3D3B725}"/>
                </a:ext>
              </a:extLst>
            </p:cNvPr>
            <p:cNvPicPr preferRelativeResize="0">
              <a:picLocks/>
            </p:cNvPicPr>
            <p:nvPr>
              <p:custDataLst>
                <p:custData r:id="rId3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28CE7C00-C269-4183-9979-CA12E9A2D828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463816" y="1413504"/>
              <a:ext cx="65274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745DC692-3163-4631-9A72-0801CA1D00A1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071349" y="4288092"/>
            <a:ext cx="1095104" cy="261610"/>
            <a:chOff x="6264600" y="1403309"/>
            <a:chExt cx="1095104" cy="261610"/>
          </a:xfrm>
        </p:grpSpPr>
        <p:pic>
          <p:nvPicPr>
            <p:cNvPr id="81" name="Picture 1">
              <a:extLst>
                <a:ext uri="{FF2B5EF4-FFF2-40B4-BE49-F238E27FC236}">
                  <a16:creationId xmlns:a16="http://schemas.microsoft.com/office/drawing/2014/main" id="{7F280123-14F3-4A71-9B4E-034B6CB2110E}"/>
                </a:ext>
              </a:extLst>
            </p:cNvPr>
            <p:cNvPicPr preferRelativeResize="0">
              <a:picLocks/>
            </p:cNvPicPr>
            <p:nvPr>
              <p:custDataLst>
                <p:custData r:id="rId29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82" name="Picture 1">
              <a:extLst>
                <a:ext uri="{FF2B5EF4-FFF2-40B4-BE49-F238E27FC236}">
                  <a16:creationId xmlns:a16="http://schemas.microsoft.com/office/drawing/2014/main" id="{2F4E9B4B-9EF5-42B5-B1DA-DB57402700B8}"/>
                </a:ext>
              </a:extLst>
            </p:cNvPr>
            <p:cNvPicPr preferRelativeResize="0">
              <a:picLocks/>
            </p:cNvPicPr>
            <p:nvPr>
              <p:custDataLst>
                <p:custData r:id="rId30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612C7385-AAEB-4CA7-B744-C526E00C8C9C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555891" y="1403309"/>
              <a:ext cx="55015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3E898E2A-1BEA-4D99-8EC9-F0582FEC8801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064227" y="4680460"/>
            <a:ext cx="1095104" cy="261610"/>
            <a:chOff x="6264600" y="1403309"/>
            <a:chExt cx="1095104" cy="261610"/>
          </a:xfrm>
        </p:grpSpPr>
        <p:pic>
          <p:nvPicPr>
            <p:cNvPr id="85" name="Picture 1">
              <a:extLst>
                <a:ext uri="{FF2B5EF4-FFF2-40B4-BE49-F238E27FC236}">
                  <a16:creationId xmlns:a16="http://schemas.microsoft.com/office/drawing/2014/main" id="{5011B70B-71CB-40C0-8CAF-D27850D63B6A}"/>
                </a:ext>
              </a:extLst>
            </p:cNvPr>
            <p:cNvPicPr preferRelativeResize="0">
              <a:picLocks/>
            </p:cNvPicPr>
            <p:nvPr>
              <p:custDataLst>
                <p:custData r:id="rId26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86" name="Picture 1">
              <a:extLst>
                <a:ext uri="{FF2B5EF4-FFF2-40B4-BE49-F238E27FC236}">
                  <a16:creationId xmlns:a16="http://schemas.microsoft.com/office/drawing/2014/main" id="{A144292E-72EF-4F00-9D2A-91B3966BD227}"/>
                </a:ext>
              </a:extLst>
            </p:cNvPr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2C436D89-A6B0-4173-9BCC-76707AFFB3C0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399218" y="1403309"/>
              <a:ext cx="82586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1/2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8" name="Grupa 87">
            <a:extLst>
              <a:ext uri="{FF2B5EF4-FFF2-40B4-BE49-F238E27FC236}">
                <a16:creationId xmlns:a16="http://schemas.microsoft.com/office/drawing/2014/main" id="{50A9691C-56F9-4ABB-9FCC-18A11C992E45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086192" y="5167430"/>
            <a:ext cx="1095104" cy="261610"/>
            <a:chOff x="6264600" y="1413504"/>
            <a:chExt cx="1095104" cy="261610"/>
          </a:xfrm>
        </p:grpSpPr>
        <p:pic>
          <p:nvPicPr>
            <p:cNvPr id="89" name="Picture 1">
              <a:extLst>
                <a:ext uri="{FF2B5EF4-FFF2-40B4-BE49-F238E27FC236}">
                  <a16:creationId xmlns:a16="http://schemas.microsoft.com/office/drawing/2014/main" id="{D652744A-7A12-44D9-B024-05B9311CF96E}"/>
                </a:ext>
              </a:extLst>
            </p:cNvPr>
            <p:cNvPicPr preferRelativeResize="0">
              <a:picLocks/>
            </p:cNvPicPr>
            <p:nvPr>
              <p:custDataLst>
                <p:custData r:id="rId2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90" name="Picture 1">
              <a:extLst>
                <a:ext uri="{FF2B5EF4-FFF2-40B4-BE49-F238E27FC236}">
                  <a16:creationId xmlns:a16="http://schemas.microsoft.com/office/drawing/2014/main" id="{EB51DDBA-D69C-459D-9AE3-197FB439D807}"/>
                </a:ext>
              </a:extLst>
            </p:cNvPr>
            <p:cNvPicPr preferRelativeResize="0">
              <a:picLocks/>
            </p:cNvPicPr>
            <p:nvPr>
              <p:custDataLst>
                <p:custData r:id="rId24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1D4C8479-47E5-4ABE-B906-AE0ABDC10C7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463816" y="1413504"/>
              <a:ext cx="65274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2" name="Grupa 91">
            <a:extLst>
              <a:ext uri="{FF2B5EF4-FFF2-40B4-BE49-F238E27FC236}">
                <a16:creationId xmlns:a16="http://schemas.microsoft.com/office/drawing/2014/main" id="{8A047637-5443-4273-9965-507C15E6BA6E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091723" y="5562184"/>
            <a:ext cx="1095104" cy="261610"/>
            <a:chOff x="6264600" y="1403309"/>
            <a:chExt cx="1095104" cy="261610"/>
          </a:xfrm>
        </p:grpSpPr>
        <p:pic>
          <p:nvPicPr>
            <p:cNvPr id="93" name="Picture 1">
              <a:extLst>
                <a:ext uri="{FF2B5EF4-FFF2-40B4-BE49-F238E27FC236}">
                  <a16:creationId xmlns:a16="http://schemas.microsoft.com/office/drawing/2014/main" id="{82EFF6AC-9542-4038-A709-15D8A06B9E44}"/>
                </a:ext>
              </a:extLst>
            </p:cNvPr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94" name="Picture 1">
              <a:extLst>
                <a:ext uri="{FF2B5EF4-FFF2-40B4-BE49-F238E27FC236}">
                  <a16:creationId xmlns:a16="http://schemas.microsoft.com/office/drawing/2014/main" id="{9339E18E-4B4B-48FC-B821-025A6A9A9C56}"/>
                </a:ext>
              </a:extLst>
            </p:cNvPr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D307F68C-C5A7-4816-AE66-FAAF4DADF8BA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55891" y="1403309"/>
              <a:ext cx="55015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6" name="Grupa 95">
            <a:extLst>
              <a:ext uri="{FF2B5EF4-FFF2-40B4-BE49-F238E27FC236}">
                <a16:creationId xmlns:a16="http://schemas.microsoft.com/office/drawing/2014/main" id="{0C1D25DE-BA1D-4713-925F-95AFA71CFBAC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084601" y="5954552"/>
            <a:ext cx="1095104" cy="261610"/>
            <a:chOff x="6264600" y="1403309"/>
            <a:chExt cx="1095104" cy="261610"/>
          </a:xfrm>
        </p:grpSpPr>
        <p:pic>
          <p:nvPicPr>
            <p:cNvPr id="97" name="Picture 1">
              <a:extLst>
                <a:ext uri="{FF2B5EF4-FFF2-40B4-BE49-F238E27FC236}">
                  <a16:creationId xmlns:a16="http://schemas.microsoft.com/office/drawing/2014/main" id="{3A42FD13-62FC-414A-88BD-1711FE43317F}"/>
                </a:ext>
              </a:extLst>
            </p:cNvPr>
            <p:cNvPicPr preferRelativeResize="0">
              <a:picLocks/>
            </p:cNvPicPr>
            <p:nvPr>
              <p:custDataLst>
                <p:custData r:id="rId17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98" name="Picture 1">
              <a:extLst>
                <a:ext uri="{FF2B5EF4-FFF2-40B4-BE49-F238E27FC236}">
                  <a16:creationId xmlns:a16="http://schemas.microsoft.com/office/drawing/2014/main" id="{95505BE9-3617-4B61-BDF9-EECBC3A03E6C}"/>
                </a:ext>
              </a:extLst>
            </p:cNvPr>
            <p:cNvPicPr preferRelativeResize="0">
              <a:picLocks/>
            </p:cNvPicPr>
            <p:nvPr>
              <p:custDataLst>
                <p:custData r:id="rId18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F8C9F175-7ACC-44D8-879B-785890DD7356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399218" y="1403309"/>
              <a:ext cx="82586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1/2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0" name="Content">
            <a:extLst>
              <a:ext uri="{FF2B5EF4-FFF2-40B4-BE49-F238E27FC236}">
                <a16:creationId xmlns:a16="http://schemas.microsoft.com/office/drawing/2014/main" id="{1BFE2474-573C-42FE-9A55-3248FB6ED7A4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179142" y="1747938"/>
            <a:ext cx="169469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08/May/2019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1" name="Picture 1">
            <a:hlinkClick r:id="rId46" action="ppaction://hlinksldjump"/>
            <a:extLst>
              <a:ext uri="{FF2B5EF4-FFF2-40B4-BE49-F238E27FC236}">
                <a16:creationId xmlns:a16="http://schemas.microsoft.com/office/drawing/2014/main" id="{7FB8EBE5-654E-4ADA-8D99-70B652E4E411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25" y="1792595"/>
            <a:ext cx="194115" cy="293530"/>
          </a:xfrm>
          <a:prstGeom prst="rect">
            <a:avLst/>
          </a:prstGeom>
        </p:spPr>
      </p:pic>
      <p:pic>
        <p:nvPicPr>
          <p:cNvPr id="102" name="Picture 1">
            <a:hlinkClick r:id="rId47" action="ppaction://hlinksldjump"/>
            <a:extLst>
              <a:ext uri="{FF2B5EF4-FFF2-40B4-BE49-F238E27FC236}">
                <a16:creationId xmlns:a16="http://schemas.microsoft.com/office/drawing/2014/main" id="{9656E1E3-8503-4684-8D6D-628453452ECE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1764" y="1792595"/>
            <a:ext cx="194115" cy="293530"/>
          </a:xfrm>
          <a:prstGeom prst="rect">
            <a:avLst/>
          </a:prstGeom>
        </p:spPr>
      </p:pic>
      <p:sp>
        <p:nvSpPr>
          <p:cNvPr id="103" name="Content">
            <a:extLst>
              <a:ext uri="{FF2B5EF4-FFF2-40B4-BE49-F238E27FC236}">
                <a16:creationId xmlns:a16="http://schemas.microsoft.com/office/drawing/2014/main" id="{BED3089B-0E1F-41C4-8603-8FADC7016D8A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955857" y="1754831"/>
            <a:ext cx="96379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7" action="ppaction://hlinksldjump"/>
              </a:rPr>
              <a:t>TODAY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ousePointer">
            <a:extLst>
              <a:ext uri="{FF2B5EF4-FFF2-40B4-BE49-F238E27FC236}">
                <a16:creationId xmlns:a16="http://schemas.microsoft.com/office/drawing/2014/main" id="{61B2BE27-BF70-42D3-B519-5E4EDF13B25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498819" y="274601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6D596ADA-CE94-497E-B446-732DF5C3768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146120" y="1353704"/>
            <a:ext cx="88036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8" name="Table">
            <a:extLst>
              <a:ext uri="{FF2B5EF4-FFF2-40B4-BE49-F238E27FC236}">
                <a16:creationId xmlns:a16="http://schemas.microsoft.com/office/drawing/2014/main" id="{D72DA240-227F-4B9A-88A2-AE744223B7ED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/>
          </p:nvPr>
        </p:nvGraphicFramePr>
        <p:xfrm>
          <a:off x="2249361" y="2142172"/>
          <a:ext cx="6414051" cy="45559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878">
                  <a:extLst>
                    <a:ext uri="{9D8B030D-6E8A-4147-A177-3AD203B41FA5}">
                      <a16:colId xmlns:a16="http://schemas.microsoft.com/office/drawing/2014/main" val="4252632835"/>
                    </a:ext>
                  </a:extLst>
                </a:gridCol>
              </a:tblGrid>
              <a:tr h="445805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Nutrient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Mesurement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Amount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Calories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18"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b="1" dirty="0">
                          <a:solidFill>
                            <a:srgbClr val="000000"/>
                          </a:solidFill>
                        </a:rPr>
                        <a:t>#Meal1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Coconut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Oil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Bread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1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</a:rPr>
                        <a:t>#Meal2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Beans</a:t>
                      </a:r>
                      <a:endParaRPr lang="hr-HR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800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1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</a:rPr>
                        <a:t>#Meal3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Chicken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breast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Sour</a:t>
                      </a:r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 Cream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4339182"/>
                  </a:ext>
                </a:extLst>
              </a:tr>
              <a:tr h="391518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Potato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34227"/>
                  </a:ext>
                </a:extLst>
              </a:tr>
              <a:tr h="39151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SUM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00000"/>
                          </a:solidFill>
                        </a:rPr>
                        <a:t>2000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59275"/>
                  </a:ext>
                </a:extLst>
              </a:tr>
            </a:tbl>
          </a:graphicData>
        </a:graphic>
      </p:graphicFrame>
      <p:grpSp>
        <p:nvGrpSpPr>
          <p:cNvPr id="67" name="Grupa 66">
            <a:extLst>
              <a:ext uri="{FF2B5EF4-FFF2-40B4-BE49-F238E27FC236}">
                <a16:creationId xmlns:a16="http://schemas.microsoft.com/office/drawing/2014/main" id="{7CD5F626-EA51-4929-A46F-37E442CF1CC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105574" y="2722703"/>
            <a:ext cx="1064286" cy="261610"/>
            <a:chOff x="6264600" y="1394629"/>
            <a:chExt cx="1064286" cy="261610"/>
          </a:xfrm>
        </p:grpSpPr>
        <p:pic>
          <p:nvPicPr>
            <p:cNvPr id="64" name="Picture 1">
              <a:extLst>
                <a:ext uri="{FF2B5EF4-FFF2-40B4-BE49-F238E27FC236}">
                  <a16:creationId xmlns:a16="http://schemas.microsoft.com/office/drawing/2014/main" id="{AF991D1E-CB0A-41A1-81D1-EB59A92A9B42}"/>
                </a:ext>
              </a:extLst>
            </p:cNvPr>
            <p:cNvPicPr preferRelativeResize="0">
              <a:picLocks/>
            </p:cNvPicPr>
            <p:nvPr>
              <p:custDataLst>
                <p:custData r:id="rId41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65" name="Picture 1">
              <a:extLst>
                <a:ext uri="{FF2B5EF4-FFF2-40B4-BE49-F238E27FC236}">
                  <a16:creationId xmlns:a16="http://schemas.microsoft.com/office/drawing/2014/main" id="{620DEF7B-8336-4184-8287-DF4550CFB150}"/>
                </a:ext>
              </a:extLst>
            </p:cNvPr>
            <p:cNvPicPr preferRelativeResize="0">
              <a:picLocks/>
            </p:cNvPicPr>
            <p:nvPr>
              <p:custDataLst>
                <p:custData r:id="rId42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8BDF7ADC-FC85-45A5-B71B-4AF8BDDBFC2D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6470371" y="1394629"/>
              <a:ext cx="65274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B693782B-52A0-4330-BDE1-A7B77BF5C118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105574" y="3104205"/>
            <a:ext cx="1064286" cy="261610"/>
            <a:chOff x="6264600" y="1395951"/>
            <a:chExt cx="1064286" cy="261610"/>
          </a:xfrm>
        </p:grpSpPr>
        <p:pic>
          <p:nvPicPr>
            <p:cNvPr id="69" name="Picture 1">
              <a:extLst>
                <a:ext uri="{FF2B5EF4-FFF2-40B4-BE49-F238E27FC236}">
                  <a16:creationId xmlns:a16="http://schemas.microsoft.com/office/drawing/2014/main" id="{A292758A-153A-449B-9B99-A7BC39035F69}"/>
                </a:ext>
              </a:extLst>
            </p:cNvPr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70" name="Picture 1">
              <a:extLst>
                <a:ext uri="{FF2B5EF4-FFF2-40B4-BE49-F238E27FC236}">
                  <a16:creationId xmlns:a16="http://schemas.microsoft.com/office/drawing/2014/main" id="{201DA6AB-86AA-459F-B355-A99D403733A1}"/>
                </a:ext>
              </a:extLst>
            </p:cNvPr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F2EEE1B8-256F-4AA1-B50F-B6E352E733EE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363629" y="1395951"/>
              <a:ext cx="853119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spoon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upa 71">
            <a:extLst>
              <a:ext uri="{FF2B5EF4-FFF2-40B4-BE49-F238E27FC236}">
                <a16:creationId xmlns:a16="http://schemas.microsoft.com/office/drawing/2014/main" id="{9C0A263E-CE5F-4EE1-9F46-19860CB626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088008" y="3448546"/>
            <a:ext cx="1095104" cy="261610"/>
            <a:chOff x="6264600" y="1373669"/>
            <a:chExt cx="1095104" cy="261610"/>
          </a:xfrm>
        </p:grpSpPr>
        <p:pic>
          <p:nvPicPr>
            <p:cNvPr id="73" name="Picture 1">
              <a:extLst>
                <a:ext uri="{FF2B5EF4-FFF2-40B4-BE49-F238E27FC236}">
                  <a16:creationId xmlns:a16="http://schemas.microsoft.com/office/drawing/2014/main" id="{14EB87FC-BAF0-4FDE-A11D-5765BAC82668}"/>
                </a:ext>
              </a:extLst>
            </p:cNvPr>
            <p:cNvPicPr preferRelativeResize="0">
              <a:picLocks/>
            </p:cNvPicPr>
            <p:nvPr>
              <p:custDataLst>
                <p:custData r:id="rId3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74" name="Picture 1">
              <a:extLst>
                <a:ext uri="{FF2B5EF4-FFF2-40B4-BE49-F238E27FC236}">
                  <a16:creationId xmlns:a16="http://schemas.microsoft.com/office/drawing/2014/main" id="{E5ADAA94-A860-4F6C-96BD-2CD13BCAA8DF}"/>
                </a:ext>
              </a:extLst>
            </p:cNvPr>
            <p:cNvPicPr preferRelativeResize="0">
              <a:picLocks/>
            </p:cNvPicPr>
            <p:nvPr>
              <p:custDataLst>
                <p:custData r:id="rId36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3A1B19FD-82C2-4253-A904-C68DFF765A14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397880" y="1373669"/>
              <a:ext cx="78098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piece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6" name="Grupa 75">
            <a:extLst>
              <a:ext uri="{FF2B5EF4-FFF2-40B4-BE49-F238E27FC236}">
                <a16:creationId xmlns:a16="http://schemas.microsoft.com/office/drawing/2014/main" id="{452DDF43-560F-42F4-9BE5-4F21C0AE476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105574" y="3946346"/>
            <a:ext cx="1095104" cy="261610"/>
            <a:chOff x="6264600" y="1413504"/>
            <a:chExt cx="1095104" cy="261610"/>
          </a:xfrm>
        </p:grpSpPr>
        <p:pic>
          <p:nvPicPr>
            <p:cNvPr id="77" name="Picture 1">
              <a:extLst>
                <a:ext uri="{FF2B5EF4-FFF2-40B4-BE49-F238E27FC236}">
                  <a16:creationId xmlns:a16="http://schemas.microsoft.com/office/drawing/2014/main" id="{975F50A8-7B1E-4726-8134-F3B93878A503}"/>
                </a:ext>
              </a:extLst>
            </p:cNvPr>
            <p:cNvPicPr preferRelativeResize="0">
              <a:picLocks/>
            </p:cNvPicPr>
            <p:nvPr>
              <p:custDataLst>
                <p:custData r:id="rId32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78" name="Picture 1">
              <a:extLst>
                <a:ext uri="{FF2B5EF4-FFF2-40B4-BE49-F238E27FC236}">
                  <a16:creationId xmlns:a16="http://schemas.microsoft.com/office/drawing/2014/main" id="{9DAB5952-7A1D-49D7-89DD-2A9EE3D3B725}"/>
                </a:ext>
              </a:extLst>
            </p:cNvPr>
            <p:cNvPicPr preferRelativeResize="0">
              <a:picLocks/>
            </p:cNvPicPr>
            <p:nvPr>
              <p:custDataLst>
                <p:custData r:id="rId3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28CE7C00-C269-4183-9979-CA12E9A2D828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463816" y="1413504"/>
              <a:ext cx="65274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745DC692-3163-4631-9A72-0801CA1D00A1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071349" y="4288092"/>
            <a:ext cx="1095104" cy="261610"/>
            <a:chOff x="6264600" y="1403309"/>
            <a:chExt cx="1095104" cy="261610"/>
          </a:xfrm>
        </p:grpSpPr>
        <p:pic>
          <p:nvPicPr>
            <p:cNvPr id="81" name="Picture 1">
              <a:extLst>
                <a:ext uri="{FF2B5EF4-FFF2-40B4-BE49-F238E27FC236}">
                  <a16:creationId xmlns:a16="http://schemas.microsoft.com/office/drawing/2014/main" id="{7F280123-14F3-4A71-9B4E-034B6CB2110E}"/>
                </a:ext>
              </a:extLst>
            </p:cNvPr>
            <p:cNvPicPr preferRelativeResize="0">
              <a:picLocks/>
            </p:cNvPicPr>
            <p:nvPr>
              <p:custDataLst>
                <p:custData r:id="rId29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82" name="Picture 1">
              <a:extLst>
                <a:ext uri="{FF2B5EF4-FFF2-40B4-BE49-F238E27FC236}">
                  <a16:creationId xmlns:a16="http://schemas.microsoft.com/office/drawing/2014/main" id="{2F4E9B4B-9EF5-42B5-B1DA-DB57402700B8}"/>
                </a:ext>
              </a:extLst>
            </p:cNvPr>
            <p:cNvPicPr preferRelativeResize="0">
              <a:picLocks/>
            </p:cNvPicPr>
            <p:nvPr>
              <p:custDataLst>
                <p:custData r:id="rId30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612C7385-AAEB-4CA7-B744-C526E00C8C9C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555891" y="1403309"/>
              <a:ext cx="55015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3E898E2A-1BEA-4D99-8EC9-F0582FEC8801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064227" y="4680460"/>
            <a:ext cx="1095104" cy="261610"/>
            <a:chOff x="6264600" y="1403309"/>
            <a:chExt cx="1095104" cy="261610"/>
          </a:xfrm>
        </p:grpSpPr>
        <p:pic>
          <p:nvPicPr>
            <p:cNvPr id="85" name="Picture 1">
              <a:extLst>
                <a:ext uri="{FF2B5EF4-FFF2-40B4-BE49-F238E27FC236}">
                  <a16:creationId xmlns:a16="http://schemas.microsoft.com/office/drawing/2014/main" id="{5011B70B-71CB-40C0-8CAF-D27850D63B6A}"/>
                </a:ext>
              </a:extLst>
            </p:cNvPr>
            <p:cNvPicPr preferRelativeResize="0">
              <a:picLocks/>
            </p:cNvPicPr>
            <p:nvPr>
              <p:custDataLst>
                <p:custData r:id="rId26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86" name="Picture 1">
              <a:extLst>
                <a:ext uri="{FF2B5EF4-FFF2-40B4-BE49-F238E27FC236}">
                  <a16:creationId xmlns:a16="http://schemas.microsoft.com/office/drawing/2014/main" id="{A144292E-72EF-4F00-9D2A-91B3966BD227}"/>
                </a:ext>
              </a:extLst>
            </p:cNvPr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2C436D89-A6B0-4173-9BCC-76707AFFB3C0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399218" y="1403309"/>
              <a:ext cx="82586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1/2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8" name="Grupa 87">
            <a:extLst>
              <a:ext uri="{FF2B5EF4-FFF2-40B4-BE49-F238E27FC236}">
                <a16:creationId xmlns:a16="http://schemas.microsoft.com/office/drawing/2014/main" id="{50A9691C-56F9-4ABB-9FCC-18A11C992E45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086192" y="5167430"/>
            <a:ext cx="1095104" cy="261610"/>
            <a:chOff x="6264600" y="1413504"/>
            <a:chExt cx="1095104" cy="261610"/>
          </a:xfrm>
        </p:grpSpPr>
        <p:pic>
          <p:nvPicPr>
            <p:cNvPr id="89" name="Picture 1">
              <a:extLst>
                <a:ext uri="{FF2B5EF4-FFF2-40B4-BE49-F238E27FC236}">
                  <a16:creationId xmlns:a16="http://schemas.microsoft.com/office/drawing/2014/main" id="{D652744A-7A12-44D9-B024-05B9311CF96E}"/>
                </a:ext>
              </a:extLst>
            </p:cNvPr>
            <p:cNvPicPr preferRelativeResize="0">
              <a:picLocks/>
            </p:cNvPicPr>
            <p:nvPr>
              <p:custDataLst>
                <p:custData r:id="rId2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90" name="Picture 1">
              <a:extLst>
                <a:ext uri="{FF2B5EF4-FFF2-40B4-BE49-F238E27FC236}">
                  <a16:creationId xmlns:a16="http://schemas.microsoft.com/office/drawing/2014/main" id="{EB51DDBA-D69C-459D-9AE3-197FB439D807}"/>
                </a:ext>
              </a:extLst>
            </p:cNvPr>
            <p:cNvPicPr preferRelativeResize="0">
              <a:picLocks/>
            </p:cNvPicPr>
            <p:nvPr>
              <p:custDataLst>
                <p:custData r:id="rId24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1D4C8479-47E5-4ABE-B906-AE0ABDC10C7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463816" y="1413504"/>
              <a:ext cx="652743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2" name="Grupa 91">
            <a:extLst>
              <a:ext uri="{FF2B5EF4-FFF2-40B4-BE49-F238E27FC236}">
                <a16:creationId xmlns:a16="http://schemas.microsoft.com/office/drawing/2014/main" id="{8A047637-5443-4273-9965-507C15E6BA6E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091723" y="5562184"/>
            <a:ext cx="1095104" cy="261610"/>
            <a:chOff x="6264600" y="1403309"/>
            <a:chExt cx="1095104" cy="261610"/>
          </a:xfrm>
        </p:grpSpPr>
        <p:pic>
          <p:nvPicPr>
            <p:cNvPr id="93" name="Picture 1">
              <a:extLst>
                <a:ext uri="{FF2B5EF4-FFF2-40B4-BE49-F238E27FC236}">
                  <a16:creationId xmlns:a16="http://schemas.microsoft.com/office/drawing/2014/main" id="{82EFF6AC-9542-4038-A709-15D8A06B9E44}"/>
                </a:ext>
              </a:extLst>
            </p:cNvPr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94" name="Picture 1">
              <a:extLst>
                <a:ext uri="{FF2B5EF4-FFF2-40B4-BE49-F238E27FC236}">
                  <a16:creationId xmlns:a16="http://schemas.microsoft.com/office/drawing/2014/main" id="{9339E18E-4B4B-48FC-B821-025A6A9A9C56}"/>
                </a:ext>
              </a:extLst>
            </p:cNvPr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D307F68C-C5A7-4816-AE66-FAAF4DADF8BA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55891" y="1403309"/>
              <a:ext cx="55015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6" name="Grupa 95">
            <a:extLst>
              <a:ext uri="{FF2B5EF4-FFF2-40B4-BE49-F238E27FC236}">
                <a16:creationId xmlns:a16="http://schemas.microsoft.com/office/drawing/2014/main" id="{0C1D25DE-BA1D-4713-925F-95AFA71CFBAC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084601" y="5954552"/>
            <a:ext cx="1095104" cy="261610"/>
            <a:chOff x="6264600" y="1403309"/>
            <a:chExt cx="1095104" cy="261610"/>
          </a:xfrm>
        </p:grpSpPr>
        <p:pic>
          <p:nvPicPr>
            <p:cNvPr id="97" name="Picture 1">
              <a:extLst>
                <a:ext uri="{FF2B5EF4-FFF2-40B4-BE49-F238E27FC236}">
                  <a16:creationId xmlns:a16="http://schemas.microsoft.com/office/drawing/2014/main" id="{3A42FD13-62FC-414A-88BD-1711FE43317F}"/>
                </a:ext>
              </a:extLst>
            </p:cNvPr>
            <p:cNvPicPr preferRelativeResize="0">
              <a:picLocks/>
            </p:cNvPicPr>
            <p:nvPr>
              <p:custDataLst>
                <p:custData r:id="rId17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98" name="Picture 1">
              <a:extLst>
                <a:ext uri="{FF2B5EF4-FFF2-40B4-BE49-F238E27FC236}">
                  <a16:creationId xmlns:a16="http://schemas.microsoft.com/office/drawing/2014/main" id="{95505BE9-3617-4B61-BDF9-EECBC3A03E6C}"/>
                </a:ext>
              </a:extLst>
            </p:cNvPr>
            <p:cNvPicPr preferRelativeResize="0">
              <a:picLocks/>
            </p:cNvPicPr>
            <p:nvPr>
              <p:custDataLst>
                <p:custData r:id="rId18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F8C9F175-7ACC-44D8-879B-785890DD7356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399218" y="1403309"/>
              <a:ext cx="82586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1/2 </a:t>
              </a:r>
              <a:r>
                <a:rPr lang="hr-HR" sz="14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0" name="Content">
            <a:extLst>
              <a:ext uri="{FF2B5EF4-FFF2-40B4-BE49-F238E27FC236}">
                <a16:creationId xmlns:a16="http://schemas.microsoft.com/office/drawing/2014/main" id="{1BFE2474-573C-42FE-9A55-3248FB6ED7A4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179142" y="1747938"/>
            <a:ext cx="169469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09/May/2019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1" name="Picture 1">
            <a:extLst>
              <a:ext uri="{FF2B5EF4-FFF2-40B4-BE49-F238E27FC236}">
                <a16:creationId xmlns:a16="http://schemas.microsoft.com/office/drawing/2014/main" id="{7FB8EBE5-654E-4ADA-8D99-70B652E4E411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4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25" y="1792595"/>
            <a:ext cx="194115" cy="293530"/>
          </a:xfrm>
          <a:prstGeom prst="rect">
            <a:avLst/>
          </a:prstGeom>
        </p:spPr>
      </p:pic>
      <p:pic>
        <p:nvPicPr>
          <p:cNvPr id="102" name="Picture 1">
            <a:hlinkClick r:id="rId46" action="ppaction://hlinksldjump"/>
            <a:extLst>
              <a:ext uri="{FF2B5EF4-FFF2-40B4-BE49-F238E27FC236}">
                <a16:creationId xmlns:a16="http://schemas.microsoft.com/office/drawing/2014/main" id="{9656E1E3-8503-4684-8D6D-628453452ECE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1764" y="1792595"/>
            <a:ext cx="194115" cy="293530"/>
          </a:xfrm>
          <a:prstGeom prst="rect">
            <a:avLst/>
          </a:prstGeom>
        </p:spPr>
      </p:pic>
      <p:sp>
        <p:nvSpPr>
          <p:cNvPr id="103" name="Content">
            <a:extLst>
              <a:ext uri="{FF2B5EF4-FFF2-40B4-BE49-F238E27FC236}">
                <a16:creationId xmlns:a16="http://schemas.microsoft.com/office/drawing/2014/main" id="{BED3089B-0E1F-41C4-8603-8FADC7016D8A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955857" y="1761190"/>
            <a:ext cx="96379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7" action="ppaction://hlinksldjump"/>
              </a:rPr>
              <a:t>TODAY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>
            <a:extLst>
              <a:ext uri="{FF2B5EF4-FFF2-40B4-BE49-F238E27FC236}">
                <a16:creationId xmlns:a16="http://schemas.microsoft.com/office/drawing/2014/main" id="{99B4B8B6-3168-468F-93DD-C02F890244B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525324" y="33051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F757C7E-5783-4F4E-9893-EB20B0B9536F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871220" y="1539495"/>
            <a:ext cx="59522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DatePicker">
            <a:extLst>
              <a:ext uri="{FF2B5EF4-FFF2-40B4-BE49-F238E27FC236}">
                <a16:creationId xmlns:a16="http://schemas.microsoft.com/office/drawing/2014/main" id="{6773D42E-3443-47E8-B344-0A07165D920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517373" y="1572260"/>
            <a:ext cx="1110046" cy="225316"/>
            <a:chOff x="3790801" y="3347719"/>
            <a:chExt cx="969299" cy="228600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A3547A29-9152-44A3-A141-3000988F3D14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6" name="Icon" descr="C:\Users\t-dantay\Documents\First24\calendar1.png">
              <a:extLst>
                <a:ext uri="{FF2B5EF4-FFF2-40B4-BE49-F238E27FC236}">
                  <a16:creationId xmlns:a16="http://schemas.microsoft.com/office/drawing/2014/main" id="{08D67A65-8CE8-4DD0-8465-201501233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MouseClick">
            <a:extLst>
              <a:ext uri="{FF2B5EF4-FFF2-40B4-BE49-F238E27FC236}">
                <a16:creationId xmlns:a16="http://schemas.microsoft.com/office/drawing/2014/main" id="{8F9ED9E2-D67F-45E5-8059-DA18515A27F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4590526" y="16582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8" name="Calendar">
            <a:extLst>
              <a:ext uri="{FF2B5EF4-FFF2-40B4-BE49-F238E27FC236}">
                <a16:creationId xmlns:a16="http://schemas.microsoft.com/office/drawing/2014/main" id="{C01BDA48-A08F-44ED-910B-E9EF95C5D8F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440205" y="1189005"/>
            <a:ext cx="1971449" cy="1412554"/>
            <a:chOff x="3646492" y="2684275"/>
            <a:chExt cx="1851017" cy="1489451"/>
          </a:xfrm>
        </p:grpSpPr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14F77AD8-6DC1-4358-923F-C48F1708DF7B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ightArrow">
              <a:extLst>
                <a:ext uri="{FF2B5EF4-FFF2-40B4-BE49-F238E27FC236}">
                  <a16:creationId xmlns:a16="http://schemas.microsoft.com/office/drawing/2014/main" id="{B46BBD17-CA3F-40AD-A7FE-870044894EA7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1" name="LeftArrow">
              <a:extLst>
                <a:ext uri="{FF2B5EF4-FFF2-40B4-BE49-F238E27FC236}">
                  <a16:creationId xmlns:a16="http://schemas.microsoft.com/office/drawing/2014/main" id="{9B4BC1E4-21F6-4BE3-B020-44AC9C22C731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2" name="MonthYear">
              <a:extLst>
                <a:ext uri="{FF2B5EF4-FFF2-40B4-BE49-F238E27FC236}">
                  <a16:creationId xmlns:a16="http://schemas.microsoft.com/office/drawing/2014/main" id="{2FEB0B0A-85F2-4625-8F01-51BD0307AA0D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101AB4CA-A418-4632-95B3-B9D0E87853D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4" name="DateGrid">
              <a:extLst>
                <a:ext uri="{FF2B5EF4-FFF2-40B4-BE49-F238E27FC236}">
                  <a16:creationId xmlns:a16="http://schemas.microsoft.com/office/drawing/2014/main" id="{61907D1F-8388-47A8-930C-4CAD6E7FA283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09926BDB-D17B-4046-83F9-4585BC6D2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5DBAA5FF-EC74-409F-9F7E-19200D81F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938AC2F3-DD0B-4691-9972-A53A4E9C7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E6865BF3-24B1-4309-8416-9DBCD4E21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C4A89250-1E74-4473-A83F-26A1087CC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DE3B080B-93F8-4F77-9D9C-95BEF05B3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B872724D-4DDC-4073-B18B-8F0748D2E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CFBE7A5A-7E57-4360-96F2-EC48556DA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704AAB1C-31C6-489C-8635-6E9B9B736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17">
                <a:extLst>
                  <a:ext uri="{FF2B5EF4-FFF2-40B4-BE49-F238E27FC236}">
                    <a16:creationId xmlns:a16="http://schemas.microsoft.com/office/drawing/2014/main" id="{8AA95438-79EF-4926-839E-731C4C1A1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18">
                <a:extLst>
                  <a:ext uri="{FF2B5EF4-FFF2-40B4-BE49-F238E27FC236}">
                    <a16:creationId xmlns:a16="http://schemas.microsoft.com/office/drawing/2014/main" id="{9C31AA68-EFA8-4686-BAB8-E0F06D2CF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19">
                <a:extLst>
                  <a:ext uri="{FF2B5EF4-FFF2-40B4-BE49-F238E27FC236}">
                    <a16:creationId xmlns:a16="http://schemas.microsoft.com/office/drawing/2014/main" id="{9B3294F2-43BE-4215-9C5E-C9621CD6F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0">
                <a:extLst>
                  <a:ext uri="{FF2B5EF4-FFF2-40B4-BE49-F238E27FC236}">
                    <a16:creationId xmlns:a16="http://schemas.microsoft.com/office/drawing/2014/main" id="{F8F45E8F-022E-41B2-BC9E-164F456BE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1">
                <a:extLst>
                  <a:ext uri="{FF2B5EF4-FFF2-40B4-BE49-F238E27FC236}">
                    <a16:creationId xmlns:a16="http://schemas.microsoft.com/office/drawing/2014/main" id="{2697D910-301F-468F-938F-E324035B8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78B97B23-6BB9-4A99-AA29-2B7F9A7AD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3">
                <a:extLst>
                  <a:ext uri="{FF2B5EF4-FFF2-40B4-BE49-F238E27FC236}">
                    <a16:creationId xmlns:a16="http://schemas.microsoft.com/office/drawing/2014/main" id="{C54B810F-9C93-4645-B287-5AAFB9B5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24">
                <a:extLst>
                  <a:ext uri="{FF2B5EF4-FFF2-40B4-BE49-F238E27FC236}">
                    <a16:creationId xmlns:a16="http://schemas.microsoft.com/office/drawing/2014/main" id="{D4A42E11-87AC-4C3F-B1CF-A826877CA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25">
                <a:extLst>
                  <a:ext uri="{FF2B5EF4-FFF2-40B4-BE49-F238E27FC236}">
                    <a16:creationId xmlns:a16="http://schemas.microsoft.com/office/drawing/2014/main" id="{712BB165-A888-4F0E-AD20-6B690AAA1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26">
                <a:extLst>
                  <a:ext uri="{FF2B5EF4-FFF2-40B4-BE49-F238E27FC236}">
                    <a16:creationId xmlns:a16="http://schemas.microsoft.com/office/drawing/2014/main" id="{D4BBAF79-9779-4AFC-9748-E27F7D4B2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27">
                <a:extLst>
                  <a:ext uri="{FF2B5EF4-FFF2-40B4-BE49-F238E27FC236}">
                    <a16:creationId xmlns:a16="http://schemas.microsoft.com/office/drawing/2014/main" id="{47BFD665-C66D-497F-A05E-F83B778CF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28">
                <a:extLst>
                  <a:ext uri="{FF2B5EF4-FFF2-40B4-BE49-F238E27FC236}">
                    <a16:creationId xmlns:a16="http://schemas.microsoft.com/office/drawing/2014/main" id="{0DEBF5D8-12DE-49DF-A8E6-63BD3D527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29">
                <a:extLst>
                  <a:ext uri="{FF2B5EF4-FFF2-40B4-BE49-F238E27FC236}">
                    <a16:creationId xmlns:a16="http://schemas.microsoft.com/office/drawing/2014/main" id="{E9B1CD1F-A042-424A-A649-6552B7097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0">
                <a:extLst>
                  <a:ext uri="{FF2B5EF4-FFF2-40B4-BE49-F238E27FC236}">
                    <a16:creationId xmlns:a16="http://schemas.microsoft.com/office/drawing/2014/main" id="{53AB8C64-018C-413E-8C2D-36ACAEF43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1">
                <a:extLst>
                  <a:ext uri="{FF2B5EF4-FFF2-40B4-BE49-F238E27FC236}">
                    <a16:creationId xmlns:a16="http://schemas.microsoft.com/office/drawing/2014/main" id="{9B8C0DB7-672E-4552-99AA-8BE9D1F0B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2">
                <a:extLst>
                  <a:ext uri="{FF2B5EF4-FFF2-40B4-BE49-F238E27FC236}">
                    <a16:creationId xmlns:a16="http://schemas.microsoft.com/office/drawing/2014/main" id="{9FC60453-7C7D-4FED-A3EF-62B254833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3">
                <a:extLst>
                  <a:ext uri="{FF2B5EF4-FFF2-40B4-BE49-F238E27FC236}">
                    <a16:creationId xmlns:a16="http://schemas.microsoft.com/office/drawing/2014/main" id="{E0C9EFF4-03B7-4EA9-8717-811FBF7FC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34">
                <a:extLst>
                  <a:ext uri="{FF2B5EF4-FFF2-40B4-BE49-F238E27FC236}">
                    <a16:creationId xmlns:a16="http://schemas.microsoft.com/office/drawing/2014/main" id="{ED77CECD-9671-4F79-8FEE-A21D38558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35">
                <a:extLst>
                  <a:ext uri="{FF2B5EF4-FFF2-40B4-BE49-F238E27FC236}">
                    <a16:creationId xmlns:a16="http://schemas.microsoft.com/office/drawing/2014/main" id="{89DC5AAB-D157-4D89-95D5-2D1FB9C0F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36">
                <a:extLst>
                  <a:ext uri="{FF2B5EF4-FFF2-40B4-BE49-F238E27FC236}">
                    <a16:creationId xmlns:a16="http://schemas.microsoft.com/office/drawing/2014/main" id="{EDD113DE-D983-409F-9FA1-BA795A0B6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37">
                <a:extLst>
                  <a:ext uri="{FF2B5EF4-FFF2-40B4-BE49-F238E27FC236}">
                    <a16:creationId xmlns:a16="http://schemas.microsoft.com/office/drawing/2014/main" id="{ACBD0A6D-AB4B-4302-8AD7-C9A401698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38">
                <a:extLst>
                  <a:ext uri="{FF2B5EF4-FFF2-40B4-BE49-F238E27FC236}">
                    <a16:creationId xmlns:a16="http://schemas.microsoft.com/office/drawing/2014/main" id="{296D4934-574E-45A5-B240-5C3305FA8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39">
                <a:extLst>
                  <a:ext uri="{FF2B5EF4-FFF2-40B4-BE49-F238E27FC236}">
                    <a16:creationId xmlns:a16="http://schemas.microsoft.com/office/drawing/2014/main" id="{DCE6735D-C072-44B4-933E-519B9B57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E2035534-708B-407D-AF10-BE00F031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62A263DD-8ABF-45A0-B8FA-52E1324E0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F9F926B7-ADFC-4557-925F-373672D1E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3">
                <a:extLst>
                  <a:ext uri="{FF2B5EF4-FFF2-40B4-BE49-F238E27FC236}">
                    <a16:creationId xmlns:a16="http://schemas.microsoft.com/office/drawing/2014/main" id="{FE369C2B-B017-4A2C-B8C0-A734DF188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44">
                <a:extLst>
                  <a:ext uri="{FF2B5EF4-FFF2-40B4-BE49-F238E27FC236}">
                    <a16:creationId xmlns:a16="http://schemas.microsoft.com/office/drawing/2014/main" id="{84F3ADD3-EEEC-4E51-B323-FA51C8195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45">
                <a:extLst>
                  <a:ext uri="{FF2B5EF4-FFF2-40B4-BE49-F238E27FC236}">
                    <a16:creationId xmlns:a16="http://schemas.microsoft.com/office/drawing/2014/main" id="{8E15BF23-CE3B-4BD9-B00B-AE3860025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46">
                <a:extLst>
                  <a:ext uri="{FF2B5EF4-FFF2-40B4-BE49-F238E27FC236}">
                    <a16:creationId xmlns:a16="http://schemas.microsoft.com/office/drawing/2014/main" id="{B42BCC36-1B62-4B27-8171-DE501BF65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47">
                <a:extLst>
                  <a:ext uri="{FF2B5EF4-FFF2-40B4-BE49-F238E27FC236}">
                    <a16:creationId xmlns:a16="http://schemas.microsoft.com/office/drawing/2014/main" id="{BC7128F1-919D-4743-B051-4625EA27D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48">
                <a:extLst>
                  <a:ext uri="{FF2B5EF4-FFF2-40B4-BE49-F238E27FC236}">
                    <a16:creationId xmlns:a16="http://schemas.microsoft.com/office/drawing/2014/main" id="{72ACFEA5-22CC-440B-B7C0-6E50238C4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49">
                <a:extLst>
                  <a:ext uri="{FF2B5EF4-FFF2-40B4-BE49-F238E27FC236}">
                    <a16:creationId xmlns:a16="http://schemas.microsoft.com/office/drawing/2014/main" id="{8CBE9756-4F40-4531-8C9E-4D35993B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0">
                <a:extLst>
                  <a:ext uri="{FF2B5EF4-FFF2-40B4-BE49-F238E27FC236}">
                    <a16:creationId xmlns:a16="http://schemas.microsoft.com/office/drawing/2014/main" id="{428CA44E-EEE4-475C-9CEF-53603E87B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1">
                <a:extLst>
                  <a:ext uri="{FF2B5EF4-FFF2-40B4-BE49-F238E27FC236}">
                    <a16:creationId xmlns:a16="http://schemas.microsoft.com/office/drawing/2014/main" id="{80F88C46-F31D-4787-A47B-E4A5B1335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2">
                <a:extLst>
                  <a:ext uri="{FF2B5EF4-FFF2-40B4-BE49-F238E27FC236}">
                    <a16:creationId xmlns:a16="http://schemas.microsoft.com/office/drawing/2014/main" id="{8E0086A9-EA05-41F4-A540-E6D586E6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3">
                <a:extLst>
                  <a:ext uri="{FF2B5EF4-FFF2-40B4-BE49-F238E27FC236}">
                    <a16:creationId xmlns:a16="http://schemas.microsoft.com/office/drawing/2014/main" id="{79E28B9A-F0E0-4B47-B59F-AF9280DBD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54">
                <a:extLst>
                  <a:ext uri="{FF2B5EF4-FFF2-40B4-BE49-F238E27FC236}">
                    <a16:creationId xmlns:a16="http://schemas.microsoft.com/office/drawing/2014/main" id="{61597128-8CA0-48FA-BD50-2FAC4DB73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55">
                <a:extLst>
                  <a:ext uri="{FF2B5EF4-FFF2-40B4-BE49-F238E27FC236}">
                    <a16:creationId xmlns:a16="http://schemas.microsoft.com/office/drawing/2014/main" id="{BB582414-BD36-4F7A-9AB2-537139E4C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56">
                <a:extLst>
                  <a:ext uri="{FF2B5EF4-FFF2-40B4-BE49-F238E27FC236}">
                    <a16:creationId xmlns:a16="http://schemas.microsoft.com/office/drawing/2014/main" id="{4A3E9B62-E322-49B9-8734-EA7FB34D5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57">
                <a:extLst>
                  <a:ext uri="{FF2B5EF4-FFF2-40B4-BE49-F238E27FC236}">
                    <a16:creationId xmlns:a16="http://schemas.microsoft.com/office/drawing/2014/main" id="{0A0044DD-DC19-4567-9E1A-B02812ED1DC6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5" name="Content">
            <a:extLst>
              <a:ext uri="{FF2B5EF4-FFF2-40B4-BE49-F238E27FC236}">
                <a16:creationId xmlns:a16="http://schemas.microsoft.com/office/drawing/2014/main" id="{AAF56371-97A5-4D3E-8B98-7C62B3A9965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298695" y="2027041"/>
            <a:ext cx="118167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 </a:t>
            </a:r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meals</a:t>
            </a:r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6" name="DropdownBox">
            <a:extLst>
              <a:ext uri="{FF2B5EF4-FFF2-40B4-BE49-F238E27FC236}">
                <a16:creationId xmlns:a16="http://schemas.microsoft.com/office/drawing/2014/main" id="{A57A7E71-A085-49B7-B796-EBA49F5A51AB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517373" y="1987300"/>
            <a:ext cx="1246201" cy="323165"/>
            <a:chOff x="4016824" y="3329200"/>
            <a:chExt cx="1097652" cy="228600"/>
          </a:xfrm>
        </p:grpSpPr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A7D45513-70A1-4075-A9AB-045EF7714C2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r-HR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>
              <a:extLst>
                <a:ext uri="{FF2B5EF4-FFF2-40B4-BE49-F238E27FC236}">
                  <a16:creationId xmlns:a16="http://schemas.microsoft.com/office/drawing/2014/main" id="{9D684E8C-ED15-4534-8C4D-89E5E57E9CA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70" name="Ravni poveznik sa strelicom 69">
            <a:extLst>
              <a:ext uri="{FF2B5EF4-FFF2-40B4-BE49-F238E27FC236}">
                <a16:creationId xmlns:a16="http://schemas.microsoft.com/office/drawing/2014/main" id="{C0900370-FC40-4554-A2FF-5F652E415A99}"/>
              </a:ext>
            </a:extLst>
          </p:cNvPr>
          <p:cNvCxnSpPr/>
          <p:nvPr/>
        </p:nvCxnSpPr>
        <p:spPr>
          <a:xfrm>
            <a:off x="4988079" y="1685643"/>
            <a:ext cx="135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">
            <a:extLst>
              <a:ext uri="{FF2B5EF4-FFF2-40B4-BE49-F238E27FC236}">
                <a16:creationId xmlns:a16="http://schemas.microsoft.com/office/drawing/2014/main" id="{F7571B3F-A400-49DD-951D-8D621751401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2677491" y="2432263"/>
            <a:ext cx="82285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Exclude</a:t>
            </a:r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D1D16FA7-AF97-449B-A804-B8DCC6FC8EA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383381" y="2984161"/>
            <a:ext cx="1138202" cy="2850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Generate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3" name="Table">
            <a:extLst>
              <a:ext uri="{FF2B5EF4-FFF2-40B4-BE49-F238E27FC236}">
                <a16:creationId xmlns:a16="http://schemas.microsoft.com/office/drawing/2014/main" id="{28DDD3E8-3ED2-4047-823F-D6F53D892831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972807442"/>
              </p:ext>
            </p:extLst>
          </p:nvPr>
        </p:nvGraphicFramePr>
        <p:xfrm>
          <a:off x="2379748" y="3428999"/>
          <a:ext cx="6010542" cy="28216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972">
                  <a:extLst>
                    <a:ext uri="{9D8B030D-6E8A-4147-A177-3AD203B41FA5}">
                      <a16:colId xmlns:a16="http://schemas.microsoft.com/office/drawing/2014/main" val="202871962"/>
                    </a:ext>
                  </a:extLst>
                </a:gridCol>
                <a:gridCol w="1192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99">
                  <a:extLst>
                    <a:ext uri="{9D8B030D-6E8A-4147-A177-3AD203B41FA5}">
                      <a16:colId xmlns:a16="http://schemas.microsoft.com/office/drawing/2014/main" val="2797620574"/>
                    </a:ext>
                  </a:extLst>
                </a:gridCol>
                <a:gridCol w="120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803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No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Meal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Meal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Ingredient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Mesurement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34"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Breakfast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34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34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34"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Lunch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34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34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34"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Dinner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34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6515585"/>
                  </a:ext>
                </a:extLst>
              </a:tr>
              <a:tr h="262934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005284"/>
                  </a:ext>
                </a:extLst>
              </a:tr>
            </a:tbl>
          </a:graphicData>
        </a:graphic>
      </p:graphicFrame>
      <p:sp>
        <p:nvSpPr>
          <p:cNvPr id="105" name="Content">
            <a:extLst>
              <a:ext uri="{FF2B5EF4-FFF2-40B4-BE49-F238E27FC236}">
                <a16:creationId xmlns:a16="http://schemas.microsoft.com/office/drawing/2014/main" id="{9C695968-2372-49DF-B5C7-55D6581EAF89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2434326" y="6404431"/>
            <a:ext cx="1138202" cy="2850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FD14D81D-CD6D-4DB6-BE91-33774A19EEA8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723644" y="6404431"/>
            <a:ext cx="1138202" cy="2850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7" name="CheckBoxChecked">
            <a:extLst>
              <a:ext uri="{FF2B5EF4-FFF2-40B4-BE49-F238E27FC236}">
                <a16:creationId xmlns:a16="http://schemas.microsoft.com/office/drawing/2014/main" id="{C57D8B52-8F05-4A20-8A08-6D43277E42C0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3620628" y="4163390"/>
            <a:ext cx="249823" cy="230832"/>
            <a:chOff x="4317072" y="3312427"/>
            <a:chExt cx="249823" cy="230832"/>
          </a:xfrm>
        </p:grpSpPr>
        <p:grpSp>
          <p:nvGrpSpPr>
            <p:cNvPr id="108" name="Group 2">
              <a:extLst>
                <a:ext uri="{FF2B5EF4-FFF2-40B4-BE49-F238E27FC236}">
                  <a16:creationId xmlns:a16="http://schemas.microsoft.com/office/drawing/2014/main" id="{5F1CB79C-B524-43FD-A204-7EB12728D64C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5BDFB48D-2E6B-4E86-AAD7-B46290D8075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>
                <a:extLst>
                  <a:ext uri="{FF2B5EF4-FFF2-40B4-BE49-F238E27FC236}">
                    <a16:creationId xmlns:a16="http://schemas.microsoft.com/office/drawing/2014/main" id="{D53DBA5D-B4E3-4E62-9EDC-42C4DF031F0B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6397BC1-DAD4-4D56-98A0-C7FB8322A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CheckBoxUnchecked">
            <a:extLst>
              <a:ext uri="{FF2B5EF4-FFF2-40B4-BE49-F238E27FC236}">
                <a16:creationId xmlns:a16="http://schemas.microsoft.com/office/drawing/2014/main" id="{607E3F3F-F5C3-4C64-A7A2-FEC74D390E51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673488" y="4949204"/>
            <a:ext cx="212435" cy="230832"/>
            <a:chOff x="5179843" y="2087449"/>
            <a:chExt cx="199094" cy="216403"/>
          </a:xfrm>
        </p:grpSpPr>
        <p:sp>
          <p:nvSpPr>
            <p:cNvPr id="118" name="Content">
              <a:extLst>
                <a:ext uri="{FF2B5EF4-FFF2-40B4-BE49-F238E27FC236}">
                  <a16:creationId xmlns:a16="http://schemas.microsoft.com/office/drawing/2014/main" id="{653E0297-46DD-441E-972F-68A76D1F46A6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heckBox">
              <a:extLst>
                <a:ext uri="{FF2B5EF4-FFF2-40B4-BE49-F238E27FC236}">
                  <a16:creationId xmlns:a16="http://schemas.microsoft.com/office/drawing/2014/main" id="{0FBC858A-44F7-4C80-8080-AA65B996735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upa 119">
            <a:extLst>
              <a:ext uri="{FF2B5EF4-FFF2-40B4-BE49-F238E27FC236}">
                <a16:creationId xmlns:a16="http://schemas.microsoft.com/office/drawing/2014/main" id="{72C5DF52-3633-441B-B4C7-670676B65CB4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7298635" y="3823526"/>
            <a:ext cx="938376" cy="362247"/>
            <a:chOff x="6264600" y="1306183"/>
            <a:chExt cx="1064286" cy="438503"/>
          </a:xfrm>
        </p:grpSpPr>
        <p:pic>
          <p:nvPicPr>
            <p:cNvPr id="121" name="Picture 1">
              <a:extLst>
                <a:ext uri="{FF2B5EF4-FFF2-40B4-BE49-F238E27FC236}">
                  <a16:creationId xmlns:a16="http://schemas.microsoft.com/office/drawing/2014/main" id="{7B7094DD-7BFF-4DA8-91DC-03B00D000A35}"/>
                </a:ext>
              </a:extLst>
            </p:cNvPr>
            <p:cNvPicPr preferRelativeResize="0">
              <a:picLocks/>
            </p:cNvPicPr>
            <p:nvPr>
              <p:custDataLst>
                <p:custData r:id="rId66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122" name="Picture 1">
              <a:extLst>
                <a:ext uri="{FF2B5EF4-FFF2-40B4-BE49-F238E27FC236}">
                  <a16:creationId xmlns:a16="http://schemas.microsoft.com/office/drawing/2014/main" id="{5286AB7C-2434-4A06-BDEF-8A34AF54C168}"/>
                </a:ext>
              </a:extLst>
            </p:cNvPr>
            <p:cNvPicPr preferRelativeResize="0">
              <a:picLocks/>
            </p:cNvPicPr>
            <p:nvPr>
              <p:custDataLst>
                <p:custData r:id="rId67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031DDDC6-F91B-4E92-BC45-A0B4D19A346A}"/>
                </a:ext>
              </a:extLst>
            </p:cNvPr>
            <p:cNvSpPr txBox="1"/>
            <p:nvPr>
              <p:custDataLst>
                <p:custData r:id="rId68"/>
              </p:custDataLst>
            </p:nvPr>
          </p:nvSpPr>
          <p:spPr>
            <a:xfrm>
              <a:off x="6470371" y="1306183"/>
              <a:ext cx="728435" cy="43850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4" name="Grupa 123">
            <a:extLst>
              <a:ext uri="{FF2B5EF4-FFF2-40B4-BE49-F238E27FC236}">
                <a16:creationId xmlns:a16="http://schemas.microsoft.com/office/drawing/2014/main" id="{984035F0-698B-4CBF-80E2-0699C6E66FC2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7326071" y="4158168"/>
            <a:ext cx="927904" cy="230832"/>
            <a:chOff x="6264600" y="1414038"/>
            <a:chExt cx="1064286" cy="225437"/>
          </a:xfrm>
        </p:grpSpPr>
        <p:pic>
          <p:nvPicPr>
            <p:cNvPr id="125" name="Picture 1">
              <a:extLst>
                <a:ext uri="{FF2B5EF4-FFF2-40B4-BE49-F238E27FC236}">
                  <a16:creationId xmlns:a16="http://schemas.microsoft.com/office/drawing/2014/main" id="{6FA9F50A-F804-435A-971A-9DD2E00B7E37}"/>
                </a:ext>
              </a:extLst>
            </p:cNvPr>
            <p:cNvPicPr preferRelativeResize="0">
              <a:picLocks/>
            </p:cNvPicPr>
            <p:nvPr>
              <p:custDataLst>
                <p:custData r:id="rId63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126" name="Picture 1">
              <a:extLst>
                <a:ext uri="{FF2B5EF4-FFF2-40B4-BE49-F238E27FC236}">
                  <a16:creationId xmlns:a16="http://schemas.microsoft.com/office/drawing/2014/main" id="{3B7D303C-FDC6-47C0-B781-9AF9E03CBF35}"/>
                </a:ext>
              </a:extLst>
            </p:cNvPr>
            <p:cNvPicPr preferRelativeResize="0">
              <a:picLocks/>
            </p:cNvPicPr>
            <p:nvPr>
              <p:custDataLst>
                <p:custData r:id="rId64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27" name="Content">
              <a:extLst>
                <a:ext uri="{FF2B5EF4-FFF2-40B4-BE49-F238E27FC236}">
                  <a16:creationId xmlns:a16="http://schemas.microsoft.com/office/drawing/2014/main" id="{3EC5D876-5B5B-4425-BF6C-1E7EC52EA1CB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6363629" y="1414038"/>
              <a:ext cx="871869" cy="22543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spoon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8" name="Grupa 127">
            <a:extLst>
              <a:ext uri="{FF2B5EF4-FFF2-40B4-BE49-F238E27FC236}">
                <a16:creationId xmlns:a16="http://schemas.microsoft.com/office/drawing/2014/main" id="{03CE517C-D32D-48B2-8945-50EFDB372619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7318514" y="4376324"/>
            <a:ext cx="908025" cy="362247"/>
            <a:chOff x="6264600" y="1350497"/>
            <a:chExt cx="1095104" cy="386914"/>
          </a:xfrm>
        </p:grpSpPr>
        <p:pic>
          <p:nvPicPr>
            <p:cNvPr id="129" name="Picture 1">
              <a:extLst>
                <a:ext uri="{FF2B5EF4-FFF2-40B4-BE49-F238E27FC236}">
                  <a16:creationId xmlns:a16="http://schemas.microsoft.com/office/drawing/2014/main" id="{9E8A127E-C5A0-421D-A83D-C8932A95C5AB}"/>
                </a:ext>
              </a:extLst>
            </p:cNvPr>
            <p:cNvPicPr preferRelativeResize="0">
              <a:picLocks/>
            </p:cNvPicPr>
            <p:nvPr>
              <p:custDataLst>
                <p:custData r:id="rId60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130" name="Picture 1">
              <a:extLst>
                <a:ext uri="{FF2B5EF4-FFF2-40B4-BE49-F238E27FC236}">
                  <a16:creationId xmlns:a16="http://schemas.microsoft.com/office/drawing/2014/main" id="{9BAF0FE2-8B23-4F10-B919-DBBDCBB10984}"/>
                </a:ext>
              </a:extLst>
            </p:cNvPr>
            <p:cNvPicPr preferRelativeResize="0">
              <a:picLocks/>
            </p:cNvPicPr>
            <p:nvPr>
              <p:custDataLst>
                <p:custData r:id="rId61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31" name="Content">
              <a:extLst>
                <a:ext uri="{FF2B5EF4-FFF2-40B4-BE49-F238E27FC236}">
                  <a16:creationId xmlns:a16="http://schemas.microsoft.com/office/drawing/2014/main" id="{814C60D4-11DC-473D-A123-5D56AFF32E4A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6460096" y="1350497"/>
              <a:ext cx="690117" cy="3869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2" name="Grupa 131">
            <a:extLst>
              <a:ext uri="{FF2B5EF4-FFF2-40B4-BE49-F238E27FC236}">
                <a16:creationId xmlns:a16="http://schemas.microsoft.com/office/drawing/2014/main" id="{4A7C2A3F-DEAB-4849-B0F5-597F4AC44735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7360612" y="4609157"/>
            <a:ext cx="938376" cy="362247"/>
            <a:chOff x="6264600" y="1306183"/>
            <a:chExt cx="1064286" cy="438503"/>
          </a:xfrm>
        </p:grpSpPr>
        <p:pic>
          <p:nvPicPr>
            <p:cNvPr id="133" name="Picture 1">
              <a:extLst>
                <a:ext uri="{FF2B5EF4-FFF2-40B4-BE49-F238E27FC236}">
                  <a16:creationId xmlns:a16="http://schemas.microsoft.com/office/drawing/2014/main" id="{5058CE21-5AB0-4676-BFCD-20F7D3616D39}"/>
                </a:ext>
              </a:extLst>
            </p:cNvPr>
            <p:cNvPicPr preferRelativeResize="0">
              <a:picLocks/>
            </p:cNvPicPr>
            <p:nvPr>
              <p:custDataLst>
                <p:custData r:id="rId57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134" name="Picture 1">
              <a:extLst>
                <a:ext uri="{FF2B5EF4-FFF2-40B4-BE49-F238E27FC236}">
                  <a16:creationId xmlns:a16="http://schemas.microsoft.com/office/drawing/2014/main" id="{9854DFC5-94F5-4CEC-BC02-177F4007D506}"/>
                </a:ext>
              </a:extLst>
            </p:cNvPr>
            <p:cNvPicPr preferRelativeResize="0">
              <a:picLocks/>
            </p:cNvPicPr>
            <p:nvPr>
              <p:custDataLst>
                <p:custData r:id="rId58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C54E4EC-208D-461C-B35D-1C07ABC9DB54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6470371" y="1306183"/>
              <a:ext cx="728435" cy="43850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Grupa 135">
            <a:extLst>
              <a:ext uri="{FF2B5EF4-FFF2-40B4-BE49-F238E27FC236}">
                <a16:creationId xmlns:a16="http://schemas.microsoft.com/office/drawing/2014/main" id="{9DD239E8-6BE9-4C5B-9165-E10F7418E2AB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7388048" y="4943799"/>
            <a:ext cx="927904" cy="230832"/>
            <a:chOff x="6264600" y="1414038"/>
            <a:chExt cx="1064286" cy="225437"/>
          </a:xfrm>
        </p:grpSpPr>
        <p:pic>
          <p:nvPicPr>
            <p:cNvPr id="137" name="Picture 1">
              <a:extLst>
                <a:ext uri="{FF2B5EF4-FFF2-40B4-BE49-F238E27FC236}">
                  <a16:creationId xmlns:a16="http://schemas.microsoft.com/office/drawing/2014/main" id="{008E634D-55D3-425E-81EF-66AE9D1810A3}"/>
                </a:ext>
              </a:extLst>
            </p:cNvPr>
            <p:cNvPicPr preferRelativeResize="0">
              <a:picLocks/>
            </p:cNvPicPr>
            <p:nvPr>
              <p:custDataLst>
                <p:custData r:id="rId54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138" name="Picture 1">
              <a:extLst>
                <a:ext uri="{FF2B5EF4-FFF2-40B4-BE49-F238E27FC236}">
                  <a16:creationId xmlns:a16="http://schemas.microsoft.com/office/drawing/2014/main" id="{78BD230A-A533-47E5-9E60-559743C655A4}"/>
                </a:ext>
              </a:extLst>
            </p:cNvPr>
            <p:cNvPicPr preferRelativeResize="0">
              <a:picLocks/>
            </p:cNvPicPr>
            <p:nvPr>
              <p:custDataLst>
                <p:custData r:id="rId55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38067214-6854-466B-997A-95DF1E1679F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6363629" y="1414038"/>
              <a:ext cx="871869" cy="22543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spoon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0" name="Grupa 139">
            <a:extLst>
              <a:ext uri="{FF2B5EF4-FFF2-40B4-BE49-F238E27FC236}">
                <a16:creationId xmlns:a16="http://schemas.microsoft.com/office/drawing/2014/main" id="{DAFEE5A2-843F-4A10-BB6A-E73340160006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7380491" y="5161955"/>
            <a:ext cx="908025" cy="362247"/>
            <a:chOff x="6264600" y="1350497"/>
            <a:chExt cx="1095104" cy="386914"/>
          </a:xfrm>
        </p:grpSpPr>
        <p:pic>
          <p:nvPicPr>
            <p:cNvPr id="141" name="Picture 1">
              <a:extLst>
                <a:ext uri="{FF2B5EF4-FFF2-40B4-BE49-F238E27FC236}">
                  <a16:creationId xmlns:a16="http://schemas.microsoft.com/office/drawing/2014/main" id="{31CD8357-4945-490C-BD7E-461975281DE5}"/>
                </a:ext>
              </a:extLst>
            </p:cNvPr>
            <p:cNvPicPr preferRelativeResize="0">
              <a:picLocks/>
            </p:cNvPicPr>
            <p:nvPr>
              <p:custDataLst>
                <p:custData r:id="rId51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142" name="Picture 1">
              <a:extLst>
                <a:ext uri="{FF2B5EF4-FFF2-40B4-BE49-F238E27FC236}">
                  <a16:creationId xmlns:a16="http://schemas.microsoft.com/office/drawing/2014/main" id="{8441548C-8DF1-4445-92C8-F177A45EEED7}"/>
                </a:ext>
              </a:extLst>
            </p:cNvPr>
            <p:cNvPicPr preferRelativeResize="0">
              <a:picLocks/>
            </p:cNvPicPr>
            <p:nvPr>
              <p:custDataLst>
                <p:custData r:id="rId52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6E973AC2-62E3-4F94-AA88-C9EF73F03CAD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6460096" y="1350497"/>
              <a:ext cx="690117" cy="3869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4" name="Grupa 143">
            <a:extLst>
              <a:ext uri="{FF2B5EF4-FFF2-40B4-BE49-F238E27FC236}">
                <a16:creationId xmlns:a16="http://schemas.microsoft.com/office/drawing/2014/main" id="{5F340517-1F7B-44A8-930A-1F2B22A8CC3C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7360612" y="5378434"/>
            <a:ext cx="938376" cy="362247"/>
            <a:chOff x="6264600" y="1306183"/>
            <a:chExt cx="1064286" cy="438503"/>
          </a:xfrm>
        </p:grpSpPr>
        <p:pic>
          <p:nvPicPr>
            <p:cNvPr id="145" name="Picture 1">
              <a:extLst>
                <a:ext uri="{FF2B5EF4-FFF2-40B4-BE49-F238E27FC236}">
                  <a16:creationId xmlns:a16="http://schemas.microsoft.com/office/drawing/2014/main" id="{A7B4B417-6953-4B33-A1F8-E79A8360E223}"/>
                </a:ext>
              </a:extLst>
            </p:cNvPr>
            <p:cNvPicPr preferRelativeResize="0">
              <a:picLocks/>
            </p:cNvPicPr>
            <p:nvPr>
              <p:custDataLst>
                <p:custData r:id="rId48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146" name="Picture 1">
              <a:extLst>
                <a:ext uri="{FF2B5EF4-FFF2-40B4-BE49-F238E27FC236}">
                  <a16:creationId xmlns:a16="http://schemas.microsoft.com/office/drawing/2014/main" id="{AD8054D8-CE6C-4195-8C78-20F87AD56C82}"/>
                </a:ext>
              </a:extLst>
            </p:cNvPr>
            <p:cNvPicPr preferRelativeResize="0">
              <a:picLocks/>
            </p:cNvPicPr>
            <p:nvPr>
              <p:custDataLst>
                <p:custData r:id="rId49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47" name="Content">
              <a:extLst>
                <a:ext uri="{FF2B5EF4-FFF2-40B4-BE49-F238E27FC236}">
                  <a16:creationId xmlns:a16="http://schemas.microsoft.com/office/drawing/2014/main" id="{616E097E-2908-433F-A61B-87130614868B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6470371" y="1306183"/>
              <a:ext cx="728435" cy="43850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r>
                <a:rPr lang="hr-HR" sz="14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a 147">
            <a:extLst>
              <a:ext uri="{FF2B5EF4-FFF2-40B4-BE49-F238E27FC236}">
                <a16:creationId xmlns:a16="http://schemas.microsoft.com/office/drawing/2014/main" id="{9FD176FD-93E2-4EA1-B82C-D6B902E2795D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7388048" y="5713076"/>
            <a:ext cx="927904" cy="230832"/>
            <a:chOff x="6264600" y="1414038"/>
            <a:chExt cx="1064286" cy="225437"/>
          </a:xfrm>
        </p:grpSpPr>
        <p:pic>
          <p:nvPicPr>
            <p:cNvPr id="149" name="Picture 1">
              <a:extLst>
                <a:ext uri="{FF2B5EF4-FFF2-40B4-BE49-F238E27FC236}">
                  <a16:creationId xmlns:a16="http://schemas.microsoft.com/office/drawing/2014/main" id="{1AB69D83-D637-4AB0-84EC-E70FCE3C0857}"/>
                </a:ext>
              </a:extLst>
            </p:cNvPr>
            <p:cNvPicPr preferRelativeResize="0">
              <a:picLocks/>
            </p:cNvPicPr>
            <p:nvPr>
              <p:custDataLst>
                <p:custData r:id="rId45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150" name="Picture 1">
              <a:extLst>
                <a:ext uri="{FF2B5EF4-FFF2-40B4-BE49-F238E27FC236}">
                  <a16:creationId xmlns:a16="http://schemas.microsoft.com/office/drawing/2014/main" id="{86569677-D9B0-46DD-8239-EFDA098EA873}"/>
                </a:ext>
              </a:extLst>
            </p:cNvPr>
            <p:cNvPicPr preferRelativeResize="0">
              <a:picLocks/>
            </p:cNvPicPr>
            <p:nvPr>
              <p:custDataLst>
                <p:custData r:id="rId46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51" name="Content">
              <a:extLst>
                <a:ext uri="{FF2B5EF4-FFF2-40B4-BE49-F238E27FC236}">
                  <a16:creationId xmlns:a16="http://schemas.microsoft.com/office/drawing/2014/main" id="{5AF4ED58-E5ED-4650-B386-5742D3D9FB0B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363629" y="1414038"/>
              <a:ext cx="871869" cy="22543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spoon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2" name="Grupa 151">
            <a:extLst>
              <a:ext uri="{FF2B5EF4-FFF2-40B4-BE49-F238E27FC236}">
                <a16:creationId xmlns:a16="http://schemas.microsoft.com/office/drawing/2014/main" id="{5976477B-AC2B-4A3A-8ABC-126BE9E02A4B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7380491" y="5931232"/>
            <a:ext cx="908025" cy="362247"/>
            <a:chOff x="6264600" y="1350497"/>
            <a:chExt cx="1095104" cy="386914"/>
          </a:xfrm>
        </p:grpSpPr>
        <p:pic>
          <p:nvPicPr>
            <p:cNvPr id="153" name="Picture 1">
              <a:extLst>
                <a:ext uri="{FF2B5EF4-FFF2-40B4-BE49-F238E27FC236}">
                  <a16:creationId xmlns:a16="http://schemas.microsoft.com/office/drawing/2014/main" id="{4EC0729B-BCAD-41B9-9DB6-5D881AEFE775}"/>
                </a:ext>
              </a:extLst>
            </p:cNvPr>
            <p:cNvPicPr preferRelativeResize="0">
              <a:picLocks/>
            </p:cNvPicPr>
            <p:nvPr>
              <p:custDataLst>
                <p:custData r:id="rId42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154" name="Picture 1">
              <a:extLst>
                <a:ext uri="{FF2B5EF4-FFF2-40B4-BE49-F238E27FC236}">
                  <a16:creationId xmlns:a16="http://schemas.microsoft.com/office/drawing/2014/main" id="{119B2A40-63D3-4219-97EB-EC9DAF259BC4}"/>
                </a:ext>
              </a:extLst>
            </p:cNvPr>
            <p:cNvPicPr preferRelativeResize="0">
              <a:picLocks/>
            </p:cNvPicPr>
            <p:nvPr>
              <p:custDataLst>
                <p:custData r:id="rId43"/>
              </p:custDataLst>
            </p:nvPr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55" name="Content">
              <a:extLst>
                <a:ext uri="{FF2B5EF4-FFF2-40B4-BE49-F238E27FC236}">
                  <a16:creationId xmlns:a16="http://schemas.microsoft.com/office/drawing/2014/main" id="{BA9F4840-06F4-4791-9ECD-1C202611216C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460096" y="1350497"/>
              <a:ext cx="690117" cy="3869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6" name="CheckBoxChecked">
            <a:extLst>
              <a:ext uri="{FF2B5EF4-FFF2-40B4-BE49-F238E27FC236}">
                <a16:creationId xmlns:a16="http://schemas.microsoft.com/office/drawing/2014/main" id="{6C341ACA-404C-4486-B9B0-7EE84E3EF6E0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4925723" y="3894085"/>
            <a:ext cx="249823" cy="230832"/>
            <a:chOff x="4317072" y="3312427"/>
            <a:chExt cx="249823" cy="230832"/>
          </a:xfrm>
        </p:grpSpPr>
        <p:grpSp>
          <p:nvGrpSpPr>
            <p:cNvPr id="157" name="Group 2">
              <a:extLst>
                <a:ext uri="{FF2B5EF4-FFF2-40B4-BE49-F238E27FC236}">
                  <a16:creationId xmlns:a16="http://schemas.microsoft.com/office/drawing/2014/main" id="{18544497-A6EF-48B3-A7D8-97FBED53E5D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59" name="Content">
                <a:extLst>
                  <a:ext uri="{FF2B5EF4-FFF2-40B4-BE49-F238E27FC236}">
                    <a16:creationId xmlns:a16="http://schemas.microsoft.com/office/drawing/2014/main" id="{E2EDBB94-492C-46FD-94EF-C20C31BE8C34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0" name="CheckBox">
                <a:extLst>
                  <a:ext uri="{FF2B5EF4-FFF2-40B4-BE49-F238E27FC236}">
                    <a16:creationId xmlns:a16="http://schemas.microsoft.com/office/drawing/2014/main" id="{86327625-4A6F-4879-A254-409D5AF886C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379300A-B40A-4A1A-A45D-7D37A66E0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1" name="CheckBoxChecked">
            <a:extLst>
              <a:ext uri="{FF2B5EF4-FFF2-40B4-BE49-F238E27FC236}">
                <a16:creationId xmlns:a16="http://schemas.microsoft.com/office/drawing/2014/main" id="{3DA61B48-5B7C-4491-A884-2011E9FD9B52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4935279" y="4153239"/>
            <a:ext cx="249823" cy="230832"/>
            <a:chOff x="4317072" y="3312427"/>
            <a:chExt cx="249823" cy="230832"/>
          </a:xfrm>
        </p:grpSpPr>
        <p:grpSp>
          <p:nvGrpSpPr>
            <p:cNvPr id="162" name="Group 2">
              <a:extLst>
                <a:ext uri="{FF2B5EF4-FFF2-40B4-BE49-F238E27FC236}">
                  <a16:creationId xmlns:a16="http://schemas.microsoft.com/office/drawing/2014/main" id="{9A2DAE85-65B2-400E-A2A2-FB5C27831DB8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64" name="Content">
                <a:extLst>
                  <a:ext uri="{FF2B5EF4-FFF2-40B4-BE49-F238E27FC236}">
                    <a16:creationId xmlns:a16="http://schemas.microsoft.com/office/drawing/2014/main" id="{1D44E072-2F02-48A7-990C-3E9B7D4C5A04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5" name="CheckBox">
                <a:extLst>
                  <a:ext uri="{FF2B5EF4-FFF2-40B4-BE49-F238E27FC236}">
                    <a16:creationId xmlns:a16="http://schemas.microsoft.com/office/drawing/2014/main" id="{72EE850B-D19E-4FD7-B05C-450A62A07B23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3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A2B5720E-B421-4E36-A1B2-F8632A628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CheckBoxChecked">
            <a:extLst>
              <a:ext uri="{FF2B5EF4-FFF2-40B4-BE49-F238E27FC236}">
                <a16:creationId xmlns:a16="http://schemas.microsoft.com/office/drawing/2014/main" id="{F47A305B-E6CC-4FB1-B2A3-6D7B8286E8FC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4965477" y="4421649"/>
            <a:ext cx="249823" cy="230832"/>
            <a:chOff x="4317072" y="3312427"/>
            <a:chExt cx="249823" cy="230832"/>
          </a:xfrm>
        </p:grpSpPr>
        <p:grpSp>
          <p:nvGrpSpPr>
            <p:cNvPr id="167" name="Group 2">
              <a:extLst>
                <a:ext uri="{FF2B5EF4-FFF2-40B4-BE49-F238E27FC236}">
                  <a16:creationId xmlns:a16="http://schemas.microsoft.com/office/drawing/2014/main" id="{956177A9-9669-4D95-BB35-8A99B2FE8A97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69" name="Content">
                <a:extLst>
                  <a:ext uri="{FF2B5EF4-FFF2-40B4-BE49-F238E27FC236}">
                    <a16:creationId xmlns:a16="http://schemas.microsoft.com/office/drawing/2014/main" id="{C9BF8A89-FAEF-42D7-B8BD-F6839CACCCF1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" name="CheckBox">
                <a:extLst>
                  <a:ext uri="{FF2B5EF4-FFF2-40B4-BE49-F238E27FC236}">
                    <a16:creationId xmlns:a16="http://schemas.microsoft.com/office/drawing/2014/main" id="{D00A612E-C604-4B33-AD22-61C6C07677F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ADB592D9-040E-4A02-B495-8564C4B3E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CheckBoxChecked">
            <a:extLst>
              <a:ext uri="{FF2B5EF4-FFF2-40B4-BE49-F238E27FC236}">
                <a16:creationId xmlns:a16="http://schemas.microsoft.com/office/drawing/2014/main" id="{069EED8F-E0AE-4B36-B78F-5B77088EAFC1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4919130" y="4918617"/>
            <a:ext cx="249823" cy="230832"/>
            <a:chOff x="4317072" y="3312427"/>
            <a:chExt cx="249823" cy="230832"/>
          </a:xfrm>
        </p:grpSpPr>
        <p:grpSp>
          <p:nvGrpSpPr>
            <p:cNvPr id="172" name="Group 2">
              <a:extLst>
                <a:ext uri="{FF2B5EF4-FFF2-40B4-BE49-F238E27FC236}">
                  <a16:creationId xmlns:a16="http://schemas.microsoft.com/office/drawing/2014/main" id="{47E86A0C-9F46-4F21-A854-8BD680E40E3D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74" name="Content">
                <a:extLst>
                  <a:ext uri="{FF2B5EF4-FFF2-40B4-BE49-F238E27FC236}">
                    <a16:creationId xmlns:a16="http://schemas.microsoft.com/office/drawing/2014/main" id="{75AF3188-2152-474A-A1C0-FD3A7E1F36C6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5" name="CheckBox">
                <a:extLst>
                  <a:ext uri="{FF2B5EF4-FFF2-40B4-BE49-F238E27FC236}">
                    <a16:creationId xmlns:a16="http://schemas.microsoft.com/office/drawing/2014/main" id="{4561D0A0-E281-45B5-A17C-661AD828FCE7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3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682FAF8-5EEA-457D-8B4F-09C768682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6" name="CheckBoxChecked">
            <a:extLst>
              <a:ext uri="{FF2B5EF4-FFF2-40B4-BE49-F238E27FC236}">
                <a16:creationId xmlns:a16="http://schemas.microsoft.com/office/drawing/2014/main" id="{0AF9827E-77A1-4866-99B0-A169CED72C99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4925723" y="5192558"/>
            <a:ext cx="249823" cy="230832"/>
            <a:chOff x="4317072" y="3312427"/>
            <a:chExt cx="249823" cy="230832"/>
          </a:xfrm>
        </p:grpSpPr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2905ACD6-EA4A-4F97-9650-833764F0D0BE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68D89808-7F05-4F54-B447-55CF1DE3A2F2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0" name="CheckBox">
                <a:extLst>
                  <a:ext uri="{FF2B5EF4-FFF2-40B4-BE49-F238E27FC236}">
                    <a16:creationId xmlns:a16="http://schemas.microsoft.com/office/drawing/2014/main" id="{38B06340-5E2B-4DDF-917D-E9520EF376BF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4FD44705-5E9F-49EA-9FEC-F813883A3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6" name="CheckBoxUnchecked">
            <a:extLst>
              <a:ext uri="{FF2B5EF4-FFF2-40B4-BE49-F238E27FC236}">
                <a16:creationId xmlns:a16="http://schemas.microsoft.com/office/drawing/2014/main" id="{4632CB5F-7A13-46A4-8073-1DC856AFDDB0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4953297" y="4690397"/>
            <a:ext cx="212435" cy="230832"/>
            <a:chOff x="5179843" y="2087449"/>
            <a:chExt cx="199094" cy="216403"/>
          </a:xfrm>
        </p:grpSpPr>
        <p:sp>
          <p:nvSpPr>
            <p:cNvPr id="187" name="Content">
              <a:extLst>
                <a:ext uri="{FF2B5EF4-FFF2-40B4-BE49-F238E27FC236}">
                  <a16:creationId xmlns:a16="http://schemas.microsoft.com/office/drawing/2014/main" id="{20F6A290-F97D-4931-A8F7-D77B3A04A0C5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CheckBox">
              <a:extLst>
                <a:ext uri="{FF2B5EF4-FFF2-40B4-BE49-F238E27FC236}">
                  <a16:creationId xmlns:a16="http://schemas.microsoft.com/office/drawing/2014/main" id="{8C8B1FF5-C4AF-420D-A4A6-BEB43096151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9" name="CheckBoxUnchecked">
            <a:extLst>
              <a:ext uri="{FF2B5EF4-FFF2-40B4-BE49-F238E27FC236}">
                <a16:creationId xmlns:a16="http://schemas.microsoft.com/office/drawing/2014/main" id="{36DA4405-19E1-4B4D-811A-A2E15B8AC587}"/>
              </a:ext>
            </a:extLst>
          </p:cNvPr>
          <p:cNvGrpSpPr/>
          <p:nvPr>
            <p:custDataLst>
              <p:custData r:id="rId30"/>
            </p:custDataLst>
          </p:nvPr>
        </p:nvGrpSpPr>
        <p:grpSpPr>
          <a:xfrm>
            <a:off x="3675383" y="5724288"/>
            <a:ext cx="212435" cy="230832"/>
            <a:chOff x="5179843" y="2087449"/>
            <a:chExt cx="199094" cy="216403"/>
          </a:xfrm>
        </p:grpSpPr>
        <p:sp>
          <p:nvSpPr>
            <p:cNvPr id="190" name="Content">
              <a:extLst>
                <a:ext uri="{FF2B5EF4-FFF2-40B4-BE49-F238E27FC236}">
                  <a16:creationId xmlns:a16="http://schemas.microsoft.com/office/drawing/2014/main" id="{A0B7BF81-DB1C-487D-A688-4D61102E9023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1" name="CheckBox">
              <a:extLst>
                <a:ext uri="{FF2B5EF4-FFF2-40B4-BE49-F238E27FC236}">
                  <a16:creationId xmlns:a16="http://schemas.microsoft.com/office/drawing/2014/main" id="{A7DF2BA4-7E87-45B2-9882-054388E714FF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2" name="CheckBoxUnchecked">
            <a:extLst>
              <a:ext uri="{FF2B5EF4-FFF2-40B4-BE49-F238E27FC236}">
                <a16:creationId xmlns:a16="http://schemas.microsoft.com/office/drawing/2014/main" id="{4475CF0A-B469-4F24-A154-0D07931B2051}"/>
              </a:ext>
            </a:extLst>
          </p:cNvPr>
          <p:cNvGrpSpPr/>
          <p:nvPr>
            <p:custDataLst>
              <p:custData r:id="rId31"/>
            </p:custDataLst>
          </p:nvPr>
        </p:nvGrpSpPr>
        <p:grpSpPr>
          <a:xfrm>
            <a:off x="4953297" y="5459441"/>
            <a:ext cx="212435" cy="230832"/>
            <a:chOff x="5179843" y="2087449"/>
            <a:chExt cx="199094" cy="216403"/>
          </a:xfrm>
        </p:grpSpPr>
        <p:sp>
          <p:nvSpPr>
            <p:cNvPr id="193" name="Content">
              <a:extLst>
                <a:ext uri="{FF2B5EF4-FFF2-40B4-BE49-F238E27FC236}">
                  <a16:creationId xmlns:a16="http://schemas.microsoft.com/office/drawing/2014/main" id="{59BC2B6F-05F6-4B5F-9EB3-D18A7DCEA77A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4" name="CheckBox">
              <a:extLst>
                <a:ext uri="{FF2B5EF4-FFF2-40B4-BE49-F238E27FC236}">
                  <a16:creationId xmlns:a16="http://schemas.microsoft.com/office/drawing/2014/main" id="{B2C25BCE-28A4-4886-85D5-8087ECD0608D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5" name="CheckBoxUnchecked">
            <a:extLst>
              <a:ext uri="{FF2B5EF4-FFF2-40B4-BE49-F238E27FC236}">
                <a16:creationId xmlns:a16="http://schemas.microsoft.com/office/drawing/2014/main" id="{97FD9655-59A3-46C4-9F46-A25AC7C2D7B4}"/>
              </a:ext>
            </a:extLst>
          </p:cNvPr>
          <p:cNvGrpSpPr/>
          <p:nvPr>
            <p:custDataLst>
              <p:custData r:id="rId32"/>
            </p:custDataLst>
          </p:nvPr>
        </p:nvGrpSpPr>
        <p:grpSpPr>
          <a:xfrm>
            <a:off x="4944142" y="5713076"/>
            <a:ext cx="212435" cy="230832"/>
            <a:chOff x="5179843" y="2087449"/>
            <a:chExt cx="199094" cy="216403"/>
          </a:xfrm>
        </p:grpSpPr>
        <p:sp>
          <p:nvSpPr>
            <p:cNvPr id="196" name="Content">
              <a:extLst>
                <a:ext uri="{FF2B5EF4-FFF2-40B4-BE49-F238E27FC236}">
                  <a16:creationId xmlns:a16="http://schemas.microsoft.com/office/drawing/2014/main" id="{71B9F1BD-9809-42CF-9C6E-373764AD6F85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7" name="CheckBox">
              <a:extLst>
                <a:ext uri="{FF2B5EF4-FFF2-40B4-BE49-F238E27FC236}">
                  <a16:creationId xmlns:a16="http://schemas.microsoft.com/office/drawing/2014/main" id="{A1327D3B-2C30-4E5A-9562-2C58E608C484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8" name="CheckBoxUnchecked">
            <a:extLst>
              <a:ext uri="{FF2B5EF4-FFF2-40B4-BE49-F238E27FC236}">
                <a16:creationId xmlns:a16="http://schemas.microsoft.com/office/drawing/2014/main" id="{25FB6E48-9085-4BC5-98CA-031862C156A0}"/>
              </a:ext>
            </a:extLst>
          </p:cNvPr>
          <p:cNvGrpSpPr/>
          <p:nvPr>
            <p:custDataLst>
              <p:custData r:id="rId33"/>
            </p:custDataLst>
          </p:nvPr>
        </p:nvGrpSpPr>
        <p:grpSpPr>
          <a:xfrm>
            <a:off x="4925723" y="5990638"/>
            <a:ext cx="212435" cy="230832"/>
            <a:chOff x="5179843" y="2087449"/>
            <a:chExt cx="199094" cy="216403"/>
          </a:xfrm>
        </p:grpSpPr>
        <p:sp>
          <p:nvSpPr>
            <p:cNvPr id="199" name="Content">
              <a:extLst>
                <a:ext uri="{FF2B5EF4-FFF2-40B4-BE49-F238E27FC236}">
                  <a16:creationId xmlns:a16="http://schemas.microsoft.com/office/drawing/2014/main" id="{4C7B2E4B-E9F5-48E7-9656-B759802811C2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0" name="CheckBox">
              <a:extLst>
                <a:ext uri="{FF2B5EF4-FFF2-40B4-BE49-F238E27FC236}">
                  <a16:creationId xmlns:a16="http://schemas.microsoft.com/office/drawing/2014/main" id="{AC784CB1-3C0B-476E-B710-677CCABE03B5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2" name="Freeform 92">
            <a:extLst>
              <a:ext uri="{FF2B5EF4-FFF2-40B4-BE49-F238E27FC236}">
                <a16:creationId xmlns:a16="http://schemas.microsoft.com/office/drawing/2014/main" id="{E59547E7-E09A-4283-8B04-E9A4451AC0CC}"/>
              </a:ext>
            </a:extLst>
          </p:cNvPr>
          <p:cNvSpPr>
            <a:spLocks noEditPoints="1"/>
          </p:cNvSpPr>
          <p:nvPr>
            <p:custDataLst>
              <p:custData r:id="rId34"/>
              <p:custData r:id="rId35"/>
            </p:custDataLst>
          </p:nvPr>
        </p:nvSpPr>
        <p:spPr bwMode="black">
          <a:xfrm>
            <a:off x="3712237" y="3562064"/>
            <a:ext cx="95261" cy="151298"/>
          </a:xfrm>
          <a:custGeom>
            <a:avLst/>
            <a:gdLst>
              <a:gd name="T0" fmla="*/ 15 w 48"/>
              <a:gd name="T1" fmla="*/ 11 h 66"/>
              <a:gd name="T2" fmla="*/ 24 w 48"/>
              <a:gd name="T3" fmla="*/ 9 h 66"/>
              <a:gd name="T4" fmla="*/ 33 w 48"/>
              <a:gd name="T5" fmla="*/ 11 h 66"/>
              <a:gd name="T6" fmla="*/ 35 w 48"/>
              <a:gd name="T7" fmla="*/ 23 h 66"/>
              <a:gd name="T8" fmla="*/ 35 w 48"/>
              <a:gd name="T9" fmla="*/ 25 h 66"/>
              <a:gd name="T10" fmla="*/ 35 w 48"/>
              <a:gd name="T11" fmla="*/ 27 h 66"/>
              <a:gd name="T12" fmla="*/ 14 w 48"/>
              <a:gd name="T13" fmla="*/ 27 h 66"/>
              <a:gd name="T14" fmla="*/ 14 w 48"/>
              <a:gd name="T15" fmla="*/ 25 h 66"/>
              <a:gd name="T16" fmla="*/ 14 w 48"/>
              <a:gd name="T17" fmla="*/ 22 h 66"/>
              <a:gd name="T18" fmla="*/ 15 w 48"/>
              <a:gd name="T19" fmla="*/ 11 h 66"/>
              <a:gd name="T20" fmla="*/ 44 w 48"/>
              <a:gd name="T21" fmla="*/ 28 h 66"/>
              <a:gd name="T22" fmla="*/ 44 w 48"/>
              <a:gd name="T23" fmla="*/ 25 h 66"/>
              <a:gd name="T24" fmla="*/ 44 w 48"/>
              <a:gd name="T25" fmla="*/ 23 h 66"/>
              <a:gd name="T26" fmla="*/ 39 w 48"/>
              <a:gd name="T27" fmla="*/ 5 h 66"/>
              <a:gd name="T28" fmla="*/ 24 w 48"/>
              <a:gd name="T29" fmla="*/ 0 h 66"/>
              <a:gd name="T30" fmla="*/ 9 w 48"/>
              <a:gd name="T31" fmla="*/ 5 h 66"/>
              <a:gd name="T32" fmla="*/ 5 w 48"/>
              <a:gd name="T33" fmla="*/ 22 h 66"/>
              <a:gd name="T34" fmla="*/ 5 w 48"/>
              <a:gd name="T35" fmla="*/ 25 h 66"/>
              <a:gd name="T36" fmla="*/ 5 w 48"/>
              <a:gd name="T37" fmla="*/ 27 h 66"/>
              <a:gd name="T38" fmla="*/ 0 w 48"/>
              <a:gd name="T39" fmla="*/ 32 h 66"/>
              <a:gd name="T40" fmla="*/ 0 w 48"/>
              <a:gd name="T41" fmla="*/ 62 h 66"/>
              <a:gd name="T42" fmla="*/ 5 w 48"/>
              <a:gd name="T43" fmla="*/ 66 h 66"/>
              <a:gd name="T44" fmla="*/ 43 w 48"/>
              <a:gd name="T45" fmla="*/ 66 h 66"/>
              <a:gd name="T46" fmla="*/ 48 w 48"/>
              <a:gd name="T47" fmla="*/ 62 h 66"/>
              <a:gd name="T48" fmla="*/ 48 w 48"/>
              <a:gd name="T49" fmla="*/ 32 h 66"/>
              <a:gd name="T50" fmla="*/ 44 w 48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66">
                <a:moveTo>
                  <a:pt x="15" y="11"/>
                </a:moveTo>
                <a:cubicBezTo>
                  <a:pt x="17" y="10"/>
                  <a:pt x="20" y="9"/>
                  <a:pt x="24" y="9"/>
                </a:cubicBezTo>
                <a:cubicBezTo>
                  <a:pt x="29" y="9"/>
                  <a:pt x="32" y="10"/>
                  <a:pt x="33" y="11"/>
                </a:cubicBezTo>
                <a:cubicBezTo>
                  <a:pt x="35" y="13"/>
                  <a:pt x="35" y="18"/>
                  <a:pt x="35" y="23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6"/>
                  <a:pt x="35" y="27"/>
                  <a:pt x="3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6"/>
                  <a:pt x="14" y="25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7"/>
                  <a:pt x="14" y="13"/>
                  <a:pt x="15" y="11"/>
                </a:cubicBezTo>
                <a:moveTo>
                  <a:pt x="44" y="28"/>
                </a:moveTo>
                <a:cubicBezTo>
                  <a:pt x="44" y="27"/>
                  <a:pt x="44" y="26"/>
                  <a:pt x="44" y="25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16"/>
                  <a:pt x="44" y="10"/>
                  <a:pt x="39" y="5"/>
                </a:cubicBezTo>
                <a:cubicBezTo>
                  <a:pt x="36" y="2"/>
                  <a:pt x="31" y="0"/>
                  <a:pt x="24" y="0"/>
                </a:cubicBezTo>
                <a:cubicBezTo>
                  <a:pt x="17" y="0"/>
                  <a:pt x="12" y="2"/>
                  <a:pt x="9" y="5"/>
                </a:cubicBezTo>
                <a:cubicBezTo>
                  <a:pt x="5" y="9"/>
                  <a:pt x="5" y="16"/>
                  <a:pt x="5" y="22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6"/>
                  <a:pt x="5" y="27"/>
                  <a:pt x="5" y="27"/>
                </a:cubicBezTo>
                <a:cubicBezTo>
                  <a:pt x="2" y="28"/>
                  <a:pt x="0" y="30"/>
                  <a:pt x="0" y="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6"/>
                  <a:pt x="5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6" y="66"/>
                  <a:pt x="48" y="64"/>
                  <a:pt x="48" y="6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92">
            <a:extLst>
              <a:ext uri="{FF2B5EF4-FFF2-40B4-BE49-F238E27FC236}">
                <a16:creationId xmlns:a16="http://schemas.microsoft.com/office/drawing/2014/main" id="{8B57A4E6-A5AB-45AA-AD4C-658C32CC24B0}"/>
              </a:ext>
            </a:extLst>
          </p:cNvPr>
          <p:cNvSpPr>
            <a:spLocks noEditPoints="1"/>
          </p:cNvSpPr>
          <p:nvPr>
            <p:custDataLst>
              <p:custData r:id="rId36"/>
              <p:custData r:id="rId37"/>
            </p:custDataLst>
          </p:nvPr>
        </p:nvSpPr>
        <p:spPr bwMode="black">
          <a:xfrm>
            <a:off x="4876224" y="3567232"/>
            <a:ext cx="95261" cy="151298"/>
          </a:xfrm>
          <a:custGeom>
            <a:avLst/>
            <a:gdLst>
              <a:gd name="T0" fmla="*/ 15 w 48"/>
              <a:gd name="T1" fmla="*/ 11 h 66"/>
              <a:gd name="T2" fmla="*/ 24 w 48"/>
              <a:gd name="T3" fmla="*/ 9 h 66"/>
              <a:gd name="T4" fmla="*/ 33 w 48"/>
              <a:gd name="T5" fmla="*/ 11 h 66"/>
              <a:gd name="T6" fmla="*/ 35 w 48"/>
              <a:gd name="T7" fmla="*/ 23 h 66"/>
              <a:gd name="T8" fmla="*/ 35 w 48"/>
              <a:gd name="T9" fmla="*/ 25 h 66"/>
              <a:gd name="T10" fmla="*/ 35 w 48"/>
              <a:gd name="T11" fmla="*/ 27 h 66"/>
              <a:gd name="T12" fmla="*/ 14 w 48"/>
              <a:gd name="T13" fmla="*/ 27 h 66"/>
              <a:gd name="T14" fmla="*/ 14 w 48"/>
              <a:gd name="T15" fmla="*/ 25 h 66"/>
              <a:gd name="T16" fmla="*/ 14 w 48"/>
              <a:gd name="T17" fmla="*/ 22 h 66"/>
              <a:gd name="T18" fmla="*/ 15 w 48"/>
              <a:gd name="T19" fmla="*/ 11 h 66"/>
              <a:gd name="T20" fmla="*/ 44 w 48"/>
              <a:gd name="T21" fmla="*/ 28 h 66"/>
              <a:gd name="T22" fmla="*/ 44 w 48"/>
              <a:gd name="T23" fmla="*/ 25 h 66"/>
              <a:gd name="T24" fmla="*/ 44 w 48"/>
              <a:gd name="T25" fmla="*/ 23 h 66"/>
              <a:gd name="T26" fmla="*/ 39 w 48"/>
              <a:gd name="T27" fmla="*/ 5 h 66"/>
              <a:gd name="T28" fmla="*/ 24 w 48"/>
              <a:gd name="T29" fmla="*/ 0 h 66"/>
              <a:gd name="T30" fmla="*/ 9 w 48"/>
              <a:gd name="T31" fmla="*/ 5 h 66"/>
              <a:gd name="T32" fmla="*/ 5 w 48"/>
              <a:gd name="T33" fmla="*/ 22 h 66"/>
              <a:gd name="T34" fmla="*/ 5 w 48"/>
              <a:gd name="T35" fmla="*/ 25 h 66"/>
              <a:gd name="T36" fmla="*/ 5 w 48"/>
              <a:gd name="T37" fmla="*/ 27 h 66"/>
              <a:gd name="T38" fmla="*/ 0 w 48"/>
              <a:gd name="T39" fmla="*/ 32 h 66"/>
              <a:gd name="T40" fmla="*/ 0 w 48"/>
              <a:gd name="T41" fmla="*/ 62 h 66"/>
              <a:gd name="T42" fmla="*/ 5 w 48"/>
              <a:gd name="T43" fmla="*/ 66 h 66"/>
              <a:gd name="T44" fmla="*/ 43 w 48"/>
              <a:gd name="T45" fmla="*/ 66 h 66"/>
              <a:gd name="T46" fmla="*/ 48 w 48"/>
              <a:gd name="T47" fmla="*/ 62 h 66"/>
              <a:gd name="T48" fmla="*/ 48 w 48"/>
              <a:gd name="T49" fmla="*/ 32 h 66"/>
              <a:gd name="T50" fmla="*/ 44 w 48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66">
                <a:moveTo>
                  <a:pt x="15" y="11"/>
                </a:moveTo>
                <a:cubicBezTo>
                  <a:pt x="17" y="10"/>
                  <a:pt x="20" y="9"/>
                  <a:pt x="24" y="9"/>
                </a:cubicBezTo>
                <a:cubicBezTo>
                  <a:pt x="29" y="9"/>
                  <a:pt x="32" y="10"/>
                  <a:pt x="33" y="11"/>
                </a:cubicBezTo>
                <a:cubicBezTo>
                  <a:pt x="35" y="13"/>
                  <a:pt x="35" y="18"/>
                  <a:pt x="35" y="23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6"/>
                  <a:pt x="35" y="27"/>
                  <a:pt x="3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6"/>
                  <a:pt x="14" y="25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7"/>
                  <a:pt x="14" y="13"/>
                  <a:pt x="15" y="11"/>
                </a:cubicBezTo>
                <a:moveTo>
                  <a:pt x="44" y="28"/>
                </a:moveTo>
                <a:cubicBezTo>
                  <a:pt x="44" y="27"/>
                  <a:pt x="44" y="26"/>
                  <a:pt x="44" y="25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16"/>
                  <a:pt x="44" y="10"/>
                  <a:pt x="39" y="5"/>
                </a:cubicBezTo>
                <a:cubicBezTo>
                  <a:pt x="36" y="2"/>
                  <a:pt x="31" y="0"/>
                  <a:pt x="24" y="0"/>
                </a:cubicBezTo>
                <a:cubicBezTo>
                  <a:pt x="17" y="0"/>
                  <a:pt x="12" y="2"/>
                  <a:pt x="9" y="5"/>
                </a:cubicBezTo>
                <a:cubicBezTo>
                  <a:pt x="5" y="9"/>
                  <a:pt x="5" y="16"/>
                  <a:pt x="5" y="22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6"/>
                  <a:pt x="5" y="27"/>
                  <a:pt x="5" y="27"/>
                </a:cubicBezTo>
                <a:cubicBezTo>
                  <a:pt x="2" y="28"/>
                  <a:pt x="0" y="30"/>
                  <a:pt x="0" y="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6"/>
                  <a:pt x="5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6" y="66"/>
                  <a:pt x="48" y="64"/>
                  <a:pt x="48" y="6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5" name="DialogBox">
            <a:extLst>
              <a:ext uri="{FF2B5EF4-FFF2-40B4-BE49-F238E27FC236}">
                <a16:creationId xmlns:a16="http://schemas.microsoft.com/office/drawing/2014/main" id="{C83BDB83-AD7D-47A2-B504-538BDB027517}"/>
              </a:ext>
            </a:extLst>
          </p:cNvPr>
          <p:cNvGrpSpPr/>
          <p:nvPr>
            <p:custDataLst>
              <p:custData r:id="rId38"/>
            </p:custDataLst>
          </p:nvPr>
        </p:nvGrpSpPr>
        <p:grpSpPr>
          <a:xfrm>
            <a:off x="8000384" y="2668680"/>
            <a:ext cx="1955701" cy="1223666"/>
            <a:chOff x="2894330" y="2786062"/>
            <a:chExt cx="4316095" cy="3138488"/>
          </a:xfrm>
        </p:grpSpPr>
        <p:grpSp>
          <p:nvGrpSpPr>
            <p:cNvPr id="206" name="Group 2">
              <a:extLst>
                <a:ext uri="{FF2B5EF4-FFF2-40B4-BE49-F238E27FC236}">
                  <a16:creationId xmlns:a16="http://schemas.microsoft.com/office/drawing/2014/main" id="{1C5DD7DF-7CA0-4F3D-959D-C2B63D65F00E}"/>
                </a:ext>
              </a:extLst>
            </p:cNvPr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210" name="Content">
                <a:extLst>
                  <a:ext uri="{FF2B5EF4-FFF2-40B4-BE49-F238E27FC236}">
                    <a16:creationId xmlns:a16="http://schemas.microsoft.com/office/drawing/2014/main" id="{10CF1C38-6F54-4FF3-B728-570A2961B318}"/>
                  </a:ext>
                </a:extLst>
              </p:cNvPr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Title</a:t>
                </a:r>
              </a:p>
            </p:txBody>
          </p:sp>
          <p:sp>
            <p:nvSpPr>
              <p:cNvPr id="211" name="InnerArea">
                <a:extLst>
                  <a:ext uri="{FF2B5EF4-FFF2-40B4-BE49-F238E27FC236}">
                    <a16:creationId xmlns:a16="http://schemas.microsoft.com/office/drawing/2014/main" id="{E1783E5E-E3C9-47C5-A563-1EE6323555F2}"/>
                  </a:ext>
                </a:extLst>
              </p:cNvPr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If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you’re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not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satisfied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with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the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choice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lock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what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you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want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to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keep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and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press „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Generate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”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button</a:t>
                </a:r>
                <a:r>
                  <a:rPr lang="hr-HR" sz="10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hr-HR" sz="10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again</a:t>
                </a:r>
                <a:endPara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7" name="Minimize - Maximize - Close">
              <a:extLst>
                <a:ext uri="{FF2B5EF4-FFF2-40B4-BE49-F238E27FC236}">
                  <a16:creationId xmlns:a16="http://schemas.microsoft.com/office/drawing/2014/main" id="{3BD392E9-2A31-4884-91EA-558B83C41A18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208" name="X2">
                <a:extLst>
                  <a:ext uri="{FF2B5EF4-FFF2-40B4-BE49-F238E27FC236}">
                    <a16:creationId xmlns:a16="http://schemas.microsoft.com/office/drawing/2014/main" id="{685EC612-1226-4668-B829-420D57578360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9" name="X1">
                <a:extLst>
                  <a:ext uri="{FF2B5EF4-FFF2-40B4-BE49-F238E27FC236}">
                    <a16:creationId xmlns:a16="http://schemas.microsoft.com/office/drawing/2014/main" id="{6C35D378-99A5-42D2-8752-E0CC1E31DAEC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pic>
        <p:nvPicPr>
          <p:cNvPr id="213" name="Picture 2" descr="C:\Users\t-dantay\Documents\First24\question1.png">
            <a:extLst>
              <a:ext uri="{FF2B5EF4-FFF2-40B4-BE49-F238E27FC236}">
                <a16:creationId xmlns:a16="http://schemas.microsoft.com/office/drawing/2014/main" id="{C9977ADE-23B2-467F-BE3B-D270CD168F3E}"/>
              </a:ext>
            </a:extLst>
          </p:cNvPr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56" y="2830979"/>
            <a:ext cx="398158" cy="3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MouseClick">
            <a:extLst>
              <a:ext uri="{FF2B5EF4-FFF2-40B4-BE49-F238E27FC236}">
                <a16:creationId xmlns:a16="http://schemas.microsoft.com/office/drawing/2014/main" id="{71D3B77B-F0B2-4174-8004-B90D1807C8FB}"/>
              </a:ext>
            </a:extLst>
          </p:cNvPr>
          <p:cNvSpPr/>
          <p:nvPr>
            <p:custDataLst>
              <p:custData r:id="rId40"/>
            </p:custDataLst>
          </p:nvPr>
        </p:nvSpPr>
        <p:spPr>
          <a:xfrm rot="20359169">
            <a:off x="6929056" y="317491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16" name="Ravni poveznik sa strelicom 215">
            <a:extLst>
              <a:ext uri="{FF2B5EF4-FFF2-40B4-BE49-F238E27FC236}">
                <a16:creationId xmlns:a16="http://schemas.microsoft.com/office/drawing/2014/main" id="{2BC9DBD9-681A-4ACE-9D61-791FDAC47917}"/>
              </a:ext>
            </a:extLst>
          </p:cNvPr>
          <p:cNvCxnSpPr>
            <a:stCxn id="213" idx="3"/>
          </p:cNvCxnSpPr>
          <p:nvPr/>
        </p:nvCxnSpPr>
        <p:spPr>
          <a:xfrm flipV="1">
            <a:off x="6987514" y="3012653"/>
            <a:ext cx="1012870" cy="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ontent">
            <a:hlinkClick r:id="rId75" action="ppaction://hlinksldjump"/>
            <a:extLst>
              <a:ext uri="{FF2B5EF4-FFF2-40B4-BE49-F238E27FC236}">
                <a16:creationId xmlns:a16="http://schemas.microsoft.com/office/drawing/2014/main" id="{7DFB26F2-4025-4DC6-8963-B17AEECA22EF}"/>
              </a:ext>
            </a:extLst>
          </p:cNvPr>
          <p:cNvSpPr/>
          <p:nvPr>
            <p:custDataLst>
              <p:custData r:id="rId41"/>
            </p:custDataLst>
          </p:nvPr>
        </p:nvSpPr>
        <p:spPr>
          <a:xfrm>
            <a:off x="3520277" y="2437301"/>
            <a:ext cx="1792854" cy="27210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latin typeface="Segoe UI" pitchFamily="34" charset="0"/>
                <a:cs typeface="Segoe UI" pitchFamily="34" charset="0"/>
              </a:rPr>
              <a:t>Exclude</a:t>
            </a:r>
            <a:r>
              <a:rPr lang="hr-HR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Ingredients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>
            <a:extLst>
              <a:ext uri="{FF2B5EF4-FFF2-40B4-BE49-F238E27FC236}">
                <a16:creationId xmlns:a16="http://schemas.microsoft.com/office/drawing/2014/main" id="{8DB2DC26-C1A2-478D-A388-8236693BDC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562113" y="391664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Calendar">
            <a:extLst>
              <a:ext uri="{FF2B5EF4-FFF2-40B4-BE49-F238E27FC236}">
                <a16:creationId xmlns:a16="http://schemas.microsoft.com/office/drawing/2014/main" id="{A3D608C4-F936-490D-B096-31C1953CDC4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453809" y="1326842"/>
            <a:ext cx="1708751" cy="1374975"/>
            <a:chOff x="3646492" y="2684275"/>
            <a:chExt cx="1851017" cy="1489451"/>
          </a:xfrm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F2345C74-6C4E-46AD-8847-FFB550BF325C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RightArrow">
              <a:extLst>
                <a:ext uri="{FF2B5EF4-FFF2-40B4-BE49-F238E27FC236}">
                  <a16:creationId xmlns:a16="http://schemas.microsoft.com/office/drawing/2014/main" id="{E8D23674-9E9C-4C7B-91B2-E9A4D9DDF6A4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7" name="LeftArrow">
              <a:extLst>
                <a:ext uri="{FF2B5EF4-FFF2-40B4-BE49-F238E27FC236}">
                  <a16:creationId xmlns:a16="http://schemas.microsoft.com/office/drawing/2014/main" id="{43C0A74D-17BA-4768-A0BC-8398AB6B73C1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" name="MonthYear">
              <a:extLst>
                <a:ext uri="{FF2B5EF4-FFF2-40B4-BE49-F238E27FC236}">
                  <a16:creationId xmlns:a16="http://schemas.microsoft.com/office/drawing/2014/main" id="{390AF080-89DB-4DA5-B141-02F193E654E9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</a:t>
              </a:r>
              <a:r>
                <a:rPr lang="hr-HR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9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F8467375-C8D6-4BF9-9BA5-C822FA1E960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0" name="DateGrid">
              <a:extLst>
                <a:ext uri="{FF2B5EF4-FFF2-40B4-BE49-F238E27FC236}">
                  <a16:creationId xmlns:a16="http://schemas.microsoft.com/office/drawing/2014/main" id="{E1E05A30-D573-47CD-9038-0896C104F3FA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88D17D0-12A0-4241-A3BD-4F3718E34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108A4D9D-89CA-4497-BA68-CB96CEDF2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2D54C805-42E4-4740-92AA-B83D44EC9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1842BEFB-73E3-408D-A138-F6E28EBB8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2E33FC0E-B447-46A0-9385-2BA9C871A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7762C102-366F-4697-8DD6-CCCF8F6BF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4">
                <a:extLst>
                  <a:ext uri="{FF2B5EF4-FFF2-40B4-BE49-F238E27FC236}">
                    <a16:creationId xmlns:a16="http://schemas.microsoft.com/office/drawing/2014/main" id="{2143FADB-402D-4C6F-9A91-8333C55C1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719E123E-19C8-4B93-B870-653013B23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D106E8E0-2F0C-4C83-B482-2B3133B82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C7D1A960-AC28-4C9D-9B59-FEB46C10E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8ED92F4A-C49D-43FE-AA31-2987F7D09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14DA33C6-1563-45FB-94A7-8F755119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32172862-0C57-479E-B3A0-987ABFC21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02E48107-A39F-42C0-BA51-C8612E006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F6CC1A99-9AA2-4FF1-879D-D2DFD63CD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id="{9EA73DA3-621B-4B5A-9A8C-0306DA788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CC5B172B-2A4D-4BDF-8208-AD4546821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5">
                <a:extLst>
                  <a:ext uri="{FF2B5EF4-FFF2-40B4-BE49-F238E27FC236}">
                    <a16:creationId xmlns:a16="http://schemas.microsoft.com/office/drawing/2014/main" id="{707E0E12-E3C8-4DDC-AD27-57E33FDF3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1D47B6CF-7187-41F4-91F8-49F65CD13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D7D55136-AECD-42BC-85E2-259A51C22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B0297F1D-23D0-48D4-A05A-7E9E1694A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EE797DCE-4814-429C-9F08-0F42AF6D7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93D4450F-EE46-45B1-88DF-48FD326BD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D18D78BB-C98D-4672-9115-1001A3A7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9BFCC5C7-58BF-42F3-A027-419ADC08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058F09BA-4F8A-4519-80DC-218CD1645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A05BC3E6-2B9A-4C34-BC94-6C17F0D0E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E2A2803A-FE51-49FE-9239-3980A4CFC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21F08927-41EA-48FA-A5FD-448CFF062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35AAF52D-7775-41AB-8FB4-9E2214F41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1EF49676-CE02-4004-A4D1-392DE77A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F354EFB1-9A51-4D3D-827B-2B675BAF1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401861D1-4050-4ADA-9B26-DE80665A3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B8386B0C-D86C-43EA-9822-91CA7C9B9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65966352-A51D-4C46-91AD-05491D836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095BA34A-951C-40C7-B53E-09C6CC908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BE01C169-C8B5-4960-A397-E51693F4D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7A81CE66-CB73-40AA-826E-2A7C07F14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0F680E4B-6606-4AB0-AE20-AB2CB5122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FBA76C35-1422-4889-842C-93E664E9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55796447-4A63-417D-8CFC-F099923CF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299E235A-7332-4D47-9DD5-A8971ECD1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86E7BD6-E020-41CA-B038-13025F7EB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4D886049-8C33-4037-A20B-3F765D6B3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922CB1FA-22B3-457A-BA0F-B63F97F8F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3">
                <a:extLst>
                  <a:ext uri="{FF2B5EF4-FFF2-40B4-BE49-F238E27FC236}">
                    <a16:creationId xmlns:a16="http://schemas.microsoft.com/office/drawing/2014/main" id="{B490D945-D378-430F-9449-5707FA492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4">
                <a:extLst>
                  <a:ext uri="{FF2B5EF4-FFF2-40B4-BE49-F238E27FC236}">
                    <a16:creationId xmlns:a16="http://schemas.microsoft.com/office/drawing/2014/main" id="{F9F1D59C-62CA-41EC-B063-F11DBCB2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5">
                <a:extLst>
                  <a:ext uri="{FF2B5EF4-FFF2-40B4-BE49-F238E27FC236}">
                    <a16:creationId xmlns:a16="http://schemas.microsoft.com/office/drawing/2014/main" id="{7FFCED58-411F-4B20-A18B-FBB95ABF4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E86A642D-2CE0-4D79-9D51-0C5D0B9EA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7">
                <a:extLst>
                  <a:ext uri="{FF2B5EF4-FFF2-40B4-BE49-F238E27FC236}">
                    <a16:creationId xmlns:a16="http://schemas.microsoft.com/office/drawing/2014/main" id="{9ABCEE14-B598-4A1A-B6BC-8ACA572D30EE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2" name="Ravni poveznik sa strelicom 61">
            <a:extLst>
              <a:ext uri="{FF2B5EF4-FFF2-40B4-BE49-F238E27FC236}">
                <a16:creationId xmlns:a16="http://schemas.microsoft.com/office/drawing/2014/main" id="{063C8394-B099-474F-AD0B-E1628F582171}"/>
              </a:ext>
            </a:extLst>
          </p:cNvPr>
          <p:cNvCxnSpPr/>
          <p:nvPr/>
        </p:nvCxnSpPr>
        <p:spPr>
          <a:xfrm>
            <a:off x="3260035" y="1737138"/>
            <a:ext cx="3193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">
            <a:extLst>
              <a:ext uri="{FF2B5EF4-FFF2-40B4-BE49-F238E27FC236}">
                <a16:creationId xmlns:a16="http://schemas.microsoft.com/office/drawing/2014/main" id="{0E6F6542-5EF1-45AC-B39B-77C9C3D50EB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63291" y="2408274"/>
            <a:ext cx="1682192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Meals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History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MouseClick">
            <a:extLst>
              <a:ext uri="{FF2B5EF4-FFF2-40B4-BE49-F238E27FC236}">
                <a16:creationId xmlns:a16="http://schemas.microsoft.com/office/drawing/2014/main" id="{99EBFE2D-391E-43C3-B84E-213B5F08431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4085155" y="182385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9" name="DatePicker">
            <a:extLst>
              <a:ext uri="{FF2B5EF4-FFF2-40B4-BE49-F238E27FC236}">
                <a16:creationId xmlns:a16="http://schemas.microsoft.com/office/drawing/2014/main" id="{17411D82-B401-4401-A655-0040C57376B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166643" y="1598409"/>
            <a:ext cx="1052219" cy="235847"/>
            <a:chOff x="3790801" y="3334466"/>
            <a:chExt cx="1052216" cy="235847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549F46B2-CDD8-4CF0-A281-8DB3CB6B47FB}"/>
                </a:ext>
              </a:extLst>
            </p:cNvPr>
            <p:cNvSpPr/>
            <p:nvPr/>
          </p:nvSpPr>
          <p:spPr>
            <a:xfrm>
              <a:off x="3790801" y="3347719"/>
              <a:ext cx="969299" cy="22259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07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hr-HR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19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</a:t>
              </a:r>
            </a:p>
          </p:txBody>
        </p:sp>
        <p:pic>
          <p:nvPicPr>
            <p:cNvPr id="71" name="Icon" descr="C:\Users\t-dantay\Documents\First24\calendar1.png">
              <a:extLst>
                <a:ext uri="{FF2B5EF4-FFF2-40B4-BE49-F238E27FC236}">
                  <a16:creationId xmlns:a16="http://schemas.microsoft.com/office/drawing/2014/main" id="{88C80E69-4B71-436E-B068-A318C3F5D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934" y="3334466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Content">
            <a:extLst>
              <a:ext uri="{FF2B5EF4-FFF2-40B4-BE49-F238E27FC236}">
                <a16:creationId xmlns:a16="http://schemas.microsoft.com/office/drawing/2014/main" id="{0FE10E41-5F38-49B5-B019-8A3B79294FD0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090599" y="1578953"/>
            <a:ext cx="108254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Pick</a:t>
            </a:r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date: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ab4">
            <a:extLst>
              <a:ext uri="{FF2B5EF4-FFF2-40B4-BE49-F238E27FC236}">
                <a16:creationId xmlns:a16="http://schemas.microsoft.com/office/drawing/2014/main" id="{38B3FD09-104D-412C-8836-F8385941EC6A}"/>
              </a:ext>
            </a:extLst>
          </p:cNvPr>
          <p:cNvSpPr txBox="1"/>
          <p:nvPr/>
        </p:nvSpPr>
        <p:spPr>
          <a:xfrm>
            <a:off x="5626697" y="3001765"/>
            <a:ext cx="874877" cy="21031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hr-HR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25/</a:t>
            </a:r>
            <a:r>
              <a:rPr lang="hr-HR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Feb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3" name="TabGroup">
            <a:extLst>
              <a:ext uri="{FF2B5EF4-FFF2-40B4-BE49-F238E27FC236}">
                <a16:creationId xmlns:a16="http://schemas.microsoft.com/office/drawing/2014/main" id="{43C787F3-35EF-43A0-B189-EDBDE469EF7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969460" y="2970369"/>
            <a:ext cx="6896244" cy="3479323"/>
            <a:chOff x="3138993" y="2600325"/>
            <a:chExt cx="6362760" cy="3845276"/>
          </a:xfrm>
        </p:grpSpPr>
        <p:sp>
          <p:nvSpPr>
            <p:cNvPr id="74" name="Container">
              <a:extLst>
                <a:ext uri="{FF2B5EF4-FFF2-40B4-BE49-F238E27FC236}">
                  <a16:creationId xmlns:a16="http://schemas.microsoft.com/office/drawing/2014/main" id="{2F6A1459-8AD1-49B8-9069-E47042C6A4FC}"/>
                </a:ext>
              </a:extLst>
            </p:cNvPr>
            <p:cNvSpPr/>
            <p:nvPr/>
          </p:nvSpPr>
          <p:spPr>
            <a:xfrm>
              <a:off x="3138993" y="2846815"/>
              <a:ext cx="6362760" cy="35987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Tab3">
              <a:extLst>
                <a:ext uri="{FF2B5EF4-FFF2-40B4-BE49-F238E27FC236}">
                  <a16:creationId xmlns:a16="http://schemas.microsoft.com/office/drawing/2014/main" id="{ED9EF391-85ED-4F48-9222-D65CC01D0582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06/May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ab2">
              <a:extLst>
                <a:ext uri="{FF2B5EF4-FFF2-40B4-BE49-F238E27FC236}">
                  <a16:creationId xmlns:a16="http://schemas.microsoft.com/office/drawing/2014/main" id="{BBB3CD51-2C08-4517-9F58-EE94359C161C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05/May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98073792-2883-400B-9BC5-544A6EA64DED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79" name="ActiveTab">
                <a:extLst>
                  <a:ext uri="{FF2B5EF4-FFF2-40B4-BE49-F238E27FC236}">
                    <a16:creationId xmlns:a16="http://schemas.microsoft.com/office/drawing/2014/main" id="{945DFF68-6D34-4229-8E6F-6CF71221C5CF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hr-H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07/May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" name="TabLine">
                <a:extLst>
                  <a:ext uri="{FF2B5EF4-FFF2-40B4-BE49-F238E27FC236}">
                    <a16:creationId xmlns:a16="http://schemas.microsoft.com/office/drawing/2014/main" id="{74C9A9B3-11E0-447E-989C-66808B477A97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8" name="Tab4">
              <a:extLst>
                <a:ext uri="{FF2B5EF4-FFF2-40B4-BE49-F238E27FC236}">
                  <a16:creationId xmlns:a16="http://schemas.microsoft.com/office/drawing/2014/main" id="{4D62F3BE-E184-46CB-A522-40CE6456AFEE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hr-H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03/May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ACF54700-CEF1-4F74-B8C6-2E12FF85B5A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948273" y="2711449"/>
            <a:ext cx="92044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hr-H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7BFD29C8-6D8F-4698-8E74-FFD98F96A94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398251" y="2697936"/>
            <a:ext cx="550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FD972B38-099B-4B7C-8136-73105E993A4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161209" y="1893578"/>
            <a:ext cx="1057965" cy="38595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72" name="Table">
            <a:extLst>
              <a:ext uri="{FF2B5EF4-FFF2-40B4-BE49-F238E27FC236}">
                <a16:creationId xmlns:a16="http://schemas.microsoft.com/office/drawing/2014/main" id="{1D8B558C-316C-49A7-A4B8-B1375250FE0F}"/>
              </a:ext>
            </a:extLst>
          </p:cNvPr>
          <p:cNvGraphicFramePr>
            <a:graphicFrameLocks noGrp="1"/>
          </p:cNvGraphicFramePr>
          <p:nvPr>
            <p:custDataLst>
              <p:custData r:id="rId11"/>
            </p:custDataLst>
            <p:extLst>
              <p:ext uri="{D42A27DB-BD31-4B8C-83A1-F6EECF244321}">
                <p14:modId xmlns:p14="http://schemas.microsoft.com/office/powerpoint/2010/main" val="3077600031"/>
              </p:ext>
            </p:extLst>
          </p:nvPr>
        </p:nvGraphicFramePr>
        <p:xfrm>
          <a:off x="2361047" y="3362745"/>
          <a:ext cx="6094896" cy="3086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461">
                  <a:extLst>
                    <a:ext uri="{9D8B030D-6E8A-4147-A177-3AD203B41FA5}">
                      <a16:colId xmlns:a16="http://schemas.microsoft.com/office/drawing/2014/main" val="4252632835"/>
                    </a:ext>
                  </a:extLst>
                </a:gridCol>
              </a:tblGrid>
              <a:tr h="41545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Nutrient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Unit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Mesurement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Amount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Calories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90"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b="1" dirty="0">
                          <a:solidFill>
                            <a:srgbClr val="000000"/>
                          </a:solidFill>
                        </a:rPr>
                        <a:t>#Meal1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Tuna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1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Coconut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Oil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1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Bread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1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b="1" dirty="0">
                          <a:solidFill>
                            <a:srgbClr val="000000"/>
                          </a:solidFill>
                        </a:rPr>
                        <a:t>#Meal2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Beans</a:t>
                      </a:r>
                      <a:endParaRPr lang="hr-HR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800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1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Butter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1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Rice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45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b="1" dirty="0">
                          <a:solidFill>
                            <a:srgbClr val="000000"/>
                          </a:solidFill>
                        </a:rPr>
                        <a:t>#Meal3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Chicken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breast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Protein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1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Sour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 Cream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Fat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4339182"/>
                  </a:ext>
                </a:extLst>
              </a:tr>
              <a:tr h="219190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Potato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err="1">
                          <a:solidFill>
                            <a:srgbClr val="000000"/>
                          </a:solidFill>
                        </a:rPr>
                        <a:t>Carbs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34227"/>
                  </a:ext>
                </a:extLst>
              </a:tr>
              <a:tr h="21919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SUM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</a:rPr>
                        <a:t>2000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59275"/>
                  </a:ext>
                </a:extLst>
              </a:tr>
            </a:tbl>
          </a:graphicData>
        </a:graphic>
      </p:graphicFrame>
      <p:grpSp>
        <p:nvGrpSpPr>
          <p:cNvPr id="173" name="Grupa 172">
            <a:extLst>
              <a:ext uri="{FF2B5EF4-FFF2-40B4-BE49-F238E27FC236}">
                <a16:creationId xmlns:a16="http://schemas.microsoft.com/office/drawing/2014/main" id="{74BC76C5-CCF5-42EB-B504-F6292CA93D45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086954" y="3797249"/>
            <a:ext cx="870979" cy="304115"/>
            <a:chOff x="6264600" y="1303956"/>
            <a:chExt cx="1064286" cy="442957"/>
          </a:xfrm>
        </p:grpSpPr>
        <p:pic>
          <p:nvPicPr>
            <p:cNvPr id="174" name="Picture 1">
              <a:extLst>
                <a:ext uri="{FF2B5EF4-FFF2-40B4-BE49-F238E27FC236}">
                  <a16:creationId xmlns:a16="http://schemas.microsoft.com/office/drawing/2014/main" id="{7A672D2B-F57A-4FFE-BC8E-BDA44761FF81}"/>
                </a:ext>
              </a:extLst>
            </p:cNvPr>
            <p:cNvPicPr preferRelativeResize="0">
              <a:picLocks/>
            </p:cNvPicPr>
            <p:nvPr>
              <p:custDataLst>
                <p:custData r:id="rId45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175" name="Picture 1">
              <a:extLst>
                <a:ext uri="{FF2B5EF4-FFF2-40B4-BE49-F238E27FC236}">
                  <a16:creationId xmlns:a16="http://schemas.microsoft.com/office/drawing/2014/main" id="{DA64B627-C09E-4C03-8236-E20A5B93CD4C}"/>
                </a:ext>
              </a:extLst>
            </p:cNvPr>
            <p:cNvPicPr preferRelativeResize="0">
              <a:picLocks/>
            </p:cNvPicPr>
            <p:nvPr>
              <p:custDataLst>
                <p:custData r:id="rId46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76" name="Content">
              <a:extLst>
                <a:ext uri="{FF2B5EF4-FFF2-40B4-BE49-F238E27FC236}">
                  <a16:creationId xmlns:a16="http://schemas.microsoft.com/office/drawing/2014/main" id="{1F2EBB77-49C0-48EF-BBD4-233FAFBA2329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470371" y="1303956"/>
              <a:ext cx="549481" cy="44295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1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 g</a:t>
              </a:r>
              <a:endParaRPr lang="en-US" sz="11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7" name="Grupa 176">
            <a:extLst>
              <a:ext uri="{FF2B5EF4-FFF2-40B4-BE49-F238E27FC236}">
                <a16:creationId xmlns:a16="http://schemas.microsoft.com/office/drawing/2014/main" id="{34B3E3D9-8256-44D7-A77F-EEC6CB57A6CA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074452" y="4019917"/>
            <a:ext cx="870979" cy="304115"/>
            <a:chOff x="6264600" y="1305278"/>
            <a:chExt cx="1064286" cy="442957"/>
          </a:xfrm>
        </p:grpSpPr>
        <p:pic>
          <p:nvPicPr>
            <p:cNvPr id="178" name="Picture 1">
              <a:extLst>
                <a:ext uri="{FF2B5EF4-FFF2-40B4-BE49-F238E27FC236}">
                  <a16:creationId xmlns:a16="http://schemas.microsoft.com/office/drawing/2014/main" id="{6E91A35F-40AA-46D0-BB3E-49273C9E34B9}"/>
                </a:ext>
              </a:extLst>
            </p:cNvPr>
            <p:cNvPicPr preferRelativeResize="0">
              <a:picLocks/>
            </p:cNvPicPr>
            <p:nvPr>
              <p:custDataLst>
                <p:custData r:id="rId42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20" y="1458456"/>
              <a:ext cx="148166" cy="171561"/>
            </a:xfrm>
            <a:prstGeom prst="rect">
              <a:avLst/>
            </a:prstGeom>
          </p:spPr>
        </p:pic>
        <p:pic>
          <p:nvPicPr>
            <p:cNvPr id="179" name="Picture 1">
              <a:extLst>
                <a:ext uri="{FF2B5EF4-FFF2-40B4-BE49-F238E27FC236}">
                  <a16:creationId xmlns:a16="http://schemas.microsoft.com/office/drawing/2014/main" id="{E378E5C9-B7E5-4FD1-9A14-7CB2EDE78599}"/>
                </a:ext>
              </a:extLst>
            </p:cNvPr>
            <p:cNvPicPr preferRelativeResize="0">
              <a:picLocks/>
            </p:cNvPicPr>
            <p:nvPr>
              <p:custDataLst>
                <p:custData r:id="rId43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80" name="Content">
              <a:extLst>
                <a:ext uri="{FF2B5EF4-FFF2-40B4-BE49-F238E27FC236}">
                  <a16:creationId xmlns:a16="http://schemas.microsoft.com/office/drawing/2014/main" id="{18395CB1-967E-41BB-A0FB-930682BB24CC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363629" y="1305278"/>
              <a:ext cx="706611" cy="44295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1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1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spoon</a:t>
              </a:r>
              <a:endParaRPr lang="en-US" sz="11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1" name="Grupa 180">
            <a:extLst>
              <a:ext uri="{FF2B5EF4-FFF2-40B4-BE49-F238E27FC236}">
                <a16:creationId xmlns:a16="http://schemas.microsoft.com/office/drawing/2014/main" id="{83FCE1AB-FD85-4063-89A6-C549ED7C6511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6083596" y="4258147"/>
            <a:ext cx="896199" cy="304115"/>
            <a:chOff x="6264600" y="1282996"/>
            <a:chExt cx="1095104" cy="442957"/>
          </a:xfrm>
        </p:grpSpPr>
        <p:pic>
          <p:nvPicPr>
            <p:cNvPr id="182" name="Picture 1">
              <a:extLst>
                <a:ext uri="{FF2B5EF4-FFF2-40B4-BE49-F238E27FC236}">
                  <a16:creationId xmlns:a16="http://schemas.microsoft.com/office/drawing/2014/main" id="{1FB45235-2A2E-48DA-AC04-2951C8B875B2}"/>
                </a:ext>
              </a:extLst>
            </p:cNvPr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183" name="Picture 1">
              <a:extLst>
                <a:ext uri="{FF2B5EF4-FFF2-40B4-BE49-F238E27FC236}">
                  <a16:creationId xmlns:a16="http://schemas.microsoft.com/office/drawing/2014/main" id="{BBE119DD-1A19-4E8D-B70F-96F5A8248F0D}"/>
                </a:ext>
              </a:extLst>
            </p:cNvPr>
            <p:cNvPicPr preferRelativeResize="0">
              <a:picLocks/>
            </p:cNvPicPr>
            <p:nvPr>
              <p:custDataLst>
                <p:custData r:id="rId40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84" name="Content">
              <a:extLst>
                <a:ext uri="{FF2B5EF4-FFF2-40B4-BE49-F238E27FC236}">
                  <a16:creationId xmlns:a16="http://schemas.microsoft.com/office/drawing/2014/main" id="{C9DD672C-3BD0-4C5B-8F08-4C1809ACA941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397880" y="1282996"/>
              <a:ext cx="647886" cy="44295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1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hr-HR" sz="11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piece</a:t>
              </a:r>
              <a:endParaRPr lang="en-US" sz="11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61612307-215A-46CC-AC28-24FBA7ACDA24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099993" y="4516391"/>
            <a:ext cx="896199" cy="304115"/>
            <a:chOff x="6264600" y="1322831"/>
            <a:chExt cx="1095104" cy="442957"/>
          </a:xfrm>
        </p:grpSpPr>
        <p:pic>
          <p:nvPicPr>
            <p:cNvPr id="186" name="Picture 1">
              <a:extLst>
                <a:ext uri="{FF2B5EF4-FFF2-40B4-BE49-F238E27FC236}">
                  <a16:creationId xmlns:a16="http://schemas.microsoft.com/office/drawing/2014/main" id="{F3D7CDF8-A260-46CC-9987-ADFF2CBEF617}"/>
                </a:ext>
              </a:extLst>
            </p:cNvPr>
            <p:cNvPicPr preferRelativeResize="0">
              <a:picLocks/>
            </p:cNvPicPr>
            <p:nvPr>
              <p:custDataLst>
                <p:custData r:id="rId36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187" name="Picture 1">
              <a:extLst>
                <a:ext uri="{FF2B5EF4-FFF2-40B4-BE49-F238E27FC236}">
                  <a16:creationId xmlns:a16="http://schemas.microsoft.com/office/drawing/2014/main" id="{76A4CD60-1829-4D28-BE04-E2F93D639C75}"/>
                </a:ext>
              </a:extLst>
            </p:cNvPr>
            <p:cNvPicPr preferRelativeResize="0">
              <a:picLocks/>
            </p:cNvPicPr>
            <p:nvPr>
              <p:custDataLst>
                <p:custData r:id="rId37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88" name="Content">
              <a:extLst>
                <a:ext uri="{FF2B5EF4-FFF2-40B4-BE49-F238E27FC236}">
                  <a16:creationId xmlns:a16="http://schemas.microsoft.com/office/drawing/2014/main" id="{1BD27049-5ECB-4761-AE46-7A3BA827D1BE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463816" y="1322831"/>
              <a:ext cx="549481" cy="44295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1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150 g</a:t>
              </a:r>
              <a:endParaRPr lang="en-US" sz="11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9" name="Grupa 188">
            <a:extLst>
              <a:ext uri="{FF2B5EF4-FFF2-40B4-BE49-F238E27FC236}">
                <a16:creationId xmlns:a16="http://schemas.microsoft.com/office/drawing/2014/main" id="{D2D38B83-9C64-41FE-860C-22DFD442A52F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6065768" y="4752114"/>
            <a:ext cx="896199" cy="304115"/>
            <a:chOff x="6264600" y="1312636"/>
            <a:chExt cx="1095104" cy="442957"/>
          </a:xfrm>
        </p:grpSpPr>
        <p:pic>
          <p:nvPicPr>
            <p:cNvPr id="190" name="Picture 1">
              <a:extLst>
                <a:ext uri="{FF2B5EF4-FFF2-40B4-BE49-F238E27FC236}">
                  <a16:creationId xmlns:a16="http://schemas.microsoft.com/office/drawing/2014/main" id="{AA7B9EF7-81C7-4299-93DF-071BD5CE5199}"/>
                </a:ext>
              </a:extLst>
            </p:cNvPr>
            <p:cNvPicPr preferRelativeResize="0">
              <a:picLocks/>
            </p:cNvPicPr>
            <p:nvPr>
              <p:custDataLst>
                <p:custData r:id="rId33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191" name="Picture 1">
              <a:extLst>
                <a:ext uri="{FF2B5EF4-FFF2-40B4-BE49-F238E27FC236}">
                  <a16:creationId xmlns:a16="http://schemas.microsoft.com/office/drawing/2014/main" id="{BB824C7D-ED30-4CA6-9668-447ED7D64D45}"/>
                </a:ext>
              </a:extLst>
            </p:cNvPr>
            <p:cNvPicPr preferRelativeResize="0">
              <a:picLocks/>
            </p:cNvPicPr>
            <p:nvPr>
              <p:custDataLst>
                <p:custData r:id="rId34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92" name="Content">
              <a:extLst>
                <a:ext uri="{FF2B5EF4-FFF2-40B4-BE49-F238E27FC236}">
                  <a16:creationId xmlns:a16="http://schemas.microsoft.com/office/drawing/2014/main" id="{06467D95-0656-40F7-826E-85D0D24FA06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555891" y="1312636"/>
              <a:ext cx="468534" cy="44295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1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 g</a:t>
              </a:r>
              <a:endParaRPr lang="en-US" sz="11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3" name="Grupa 192">
            <a:extLst>
              <a:ext uri="{FF2B5EF4-FFF2-40B4-BE49-F238E27FC236}">
                <a16:creationId xmlns:a16="http://schemas.microsoft.com/office/drawing/2014/main" id="{AB635DFC-7BB3-4E03-8E71-CDD96D8CD52E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6058646" y="4985456"/>
            <a:ext cx="896199" cy="304115"/>
            <a:chOff x="6264600" y="1312636"/>
            <a:chExt cx="1095104" cy="442957"/>
          </a:xfrm>
        </p:grpSpPr>
        <p:pic>
          <p:nvPicPr>
            <p:cNvPr id="194" name="Picture 1">
              <a:extLst>
                <a:ext uri="{FF2B5EF4-FFF2-40B4-BE49-F238E27FC236}">
                  <a16:creationId xmlns:a16="http://schemas.microsoft.com/office/drawing/2014/main" id="{E0379ED0-2BFC-4678-AC7D-A6B407EDAC22}"/>
                </a:ext>
              </a:extLst>
            </p:cNvPr>
            <p:cNvPicPr preferRelativeResize="0">
              <a:picLocks/>
            </p:cNvPicPr>
            <p:nvPr>
              <p:custDataLst>
                <p:custData r:id="rId30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195" name="Picture 1">
              <a:extLst>
                <a:ext uri="{FF2B5EF4-FFF2-40B4-BE49-F238E27FC236}">
                  <a16:creationId xmlns:a16="http://schemas.microsoft.com/office/drawing/2014/main" id="{2760B219-EB26-4263-969B-945E671473B1}"/>
                </a:ext>
              </a:extLst>
            </p:cNvPr>
            <p:cNvPicPr preferRelativeResize="0">
              <a:picLocks/>
            </p:cNvPicPr>
            <p:nvPr>
              <p:custDataLst>
                <p:custData r:id="rId31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196" name="Content">
              <a:extLst>
                <a:ext uri="{FF2B5EF4-FFF2-40B4-BE49-F238E27FC236}">
                  <a16:creationId xmlns:a16="http://schemas.microsoft.com/office/drawing/2014/main" id="{F3028100-5100-4707-A91C-5EA845731148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399218" y="1312636"/>
              <a:ext cx="682803" cy="44295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1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1/2 </a:t>
              </a:r>
              <a:r>
                <a:rPr lang="hr-HR" sz="11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1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7" name="Grupa 196">
            <a:extLst>
              <a:ext uri="{FF2B5EF4-FFF2-40B4-BE49-F238E27FC236}">
                <a16:creationId xmlns:a16="http://schemas.microsoft.com/office/drawing/2014/main" id="{49B597C2-D30C-4448-9889-5E4030C859BE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6080611" y="5392914"/>
            <a:ext cx="896199" cy="304115"/>
            <a:chOff x="6264600" y="1322831"/>
            <a:chExt cx="1095104" cy="442957"/>
          </a:xfrm>
        </p:grpSpPr>
        <p:pic>
          <p:nvPicPr>
            <p:cNvPr id="198" name="Picture 1">
              <a:extLst>
                <a:ext uri="{FF2B5EF4-FFF2-40B4-BE49-F238E27FC236}">
                  <a16:creationId xmlns:a16="http://schemas.microsoft.com/office/drawing/2014/main" id="{1BAF37ED-6127-4918-BB5C-4740F8C0245C}"/>
                </a:ext>
              </a:extLst>
            </p:cNvPr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199" name="Picture 1">
              <a:extLst>
                <a:ext uri="{FF2B5EF4-FFF2-40B4-BE49-F238E27FC236}">
                  <a16:creationId xmlns:a16="http://schemas.microsoft.com/office/drawing/2014/main" id="{A6BF5672-5B85-4DA8-A386-07A07A7FFA42}"/>
                </a:ext>
              </a:extLst>
            </p:cNvPr>
            <p:cNvPicPr preferRelativeResize="0">
              <a:picLocks/>
            </p:cNvPicPr>
            <p:nvPr>
              <p:custDataLst>
                <p:custData r:id="rId28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200" name="Content">
              <a:extLst>
                <a:ext uri="{FF2B5EF4-FFF2-40B4-BE49-F238E27FC236}">
                  <a16:creationId xmlns:a16="http://schemas.microsoft.com/office/drawing/2014/main" id="{59E0C670-E0F1-4850-A8D0-3FCE6384E097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463816" y="1322831"/>
              <a:ext cx="549481" cy="44295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1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150 g</a:t>
              </a:r>
              <a:endParaRPr lang="en-US" sz="11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1" name="Grupa 200">
            <a:extLst>
              <a:ext uri="{FF2B5EF4-FFF2-40B4-BE49-F238E27FC236}">
                <a16:creationId xmlns:a16="http://schemas.microsoft.com/office/drawing/2014/main" id="{BB75AE65-097B-495C-94E5-D21D988E7B04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6086142" y="5708156"/>
            <a:ext cx="896199" cy="304115"/>
            <a:chOff x="6264600" y="1312636"/>
            <a:chExt cx="1095104" cy="442957"/>
          </a:xfrm>
        </p:grpSpPr>
        <p:pic>
          <p:nvPicPr>
            <p:cNvPr id="202" name="Picture 1">
              <a:extLst>
                <a:ext uri="{FF2B5EF4-FFF2-40B4-BE49-F238E27FC236}">
                  <a16:creationId xmlns:a16="http://schemas.microsoft.com/office/drawing/2014/main" id="{1020E2DF-B28A-491E-800F-113C878F810F}"/>
                </a:ext>
              </a:extLst>
            </p:cNvPr>
            <p:cNvPicPr preferRelativeResize="0">
              <a:picLocks/>
            </p:cNvPicPr>
            <p:nvPr>
              <p:custDataLst>
                <p:custData r:id="rId24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203" name="Picture 1">
              <a:extLst>
                <a:ext uri="{FF2B5EF4-FFF2-40B4-BE49-F238E27FC236}">
                  <a16:creationId xmlns:a16="http://schemas.microsoft.com/office/drawing/2014/main" id="{1E61F35E-E3C8-44DB-9C8C-57981B03CEA5}"/>
                </a:ext>
              </a:extLst>
            </p:cNvPr>
            <p:cNvPicPr preferRelativeResize="0">
              <a:picLocks/>
            </p:cNvPicPr>
            <p:nvPr>
              <p:custDataLst>
                <p:custData r:id="rId25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204" name="Content">
              <a:extLst>
                <a:ext uri="{FF2B5EF4-FFF2-40B4-BE49-F238E27FC236}">
                  <a16:creationId xmlns:a16="http://schemas.microsoft.com/office/drawing/2014/main" id="{25C9B945-BEAB-492B-9FE1-4E065ECFB9DD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55891" y="1312636"/>
              <a:ext cx="468534" cy="44295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1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 g</a:t>
              </a:r>
              <a:endParaRPr lang="en-US" sz="11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5" name="Grupa 204">
            <a:extLst>
              <a:ext uri="{FF2B5EF4-FFF2-40B4-BE49-F238E27FC236}">
                <a16:creationId xmlns:a16="http://schemas.microsoft.com/office/drawing/2014/main" id="{F8E1BB04-38F5-4558-8121-F291978BD30E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6167417" y="5950995"/>
            <a:ext cx="805198" cy="313408"/>
            <a:chOff x="6264600" y="1334361"/>
            <a:chExt cx="1095104" cy="442957"/>
          </a:xfrm>
        </p:grpSpPr>
        <p:pic>
          <p:nvPicPr>
            <p:cNvPr id="206" name="Picture 1">
              <a:extLst>
                <a:ext uri="{FF2B5EF4-FFF2-40B4-BE49-F238E27FC236}">
                  <a16:creationId xmlns:a16="http://schemas.microsoft.com/office/drawing/2014/main" id="{65D6ADF2-8906-462F-ACD2-22BC12156E24}"/>
                </a:ext>
              </a:extLst>
            </p:cNvPr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38" y="1459749"/>
              <a:ext cx="148166" cy="171561"/>
            </a:xfrm>
            <a:prstGeom prst="rect">
              <a:avLst/>
            </a:prstGeom>
          </p:spPr>
        </p:pic>
        <p:pic>
          <p:nvPicPr>
            <p:cNvPr id="207" name="Picture 1">
              <a:extLst>
                <a:ext uri="{FF2B5EF4-FFF2-40B4-BE49-F238E27FC236}">
                  <a16:creationId xmlns:a16="http://schemas.microsoft.com/office/drawing/2014/main" id="{C949D6B9-DB0B-4F7C-9075-C42FCD1BB041}"/>
                </a:ext>
              </a:extLst>
            </p:cNvPr>
            <p:cNvPicPr preferRelativeResize="0">
              <a:picLocks/>
            </p:cNvPicPr>
            <p:nvPr>
              <p:custDataLst>
                <p:custData r:id="rId22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4600" y="1458174"/>
              <a:ext cx="148166" cy="171561"/>
            </a:xfrm>
            <a:prstGeom prst="rect">
              <a:avLst/>
            </a:prstGeom>
          </p:spPr>
        </p:pic>
        <p:sp>
          <p:nvSpPr>
            <p:cNvPr id="208" name="Content">
              <a:extLst>
                <a:ext uri="{FF2B5EF4-FFF2-40B4-BE49-F238E27FC236}">
                  <a16:creationId xmlns:a16="http://schemas.microsoft.com/office/drawing/2014/main" id="{C147C0F8-2B08-47D3-B805-7BD0B103EC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340996" y="1334361"/>
              <a:ext cx="682803" cy="44295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r-HR" sz="11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1/2 </a:t>
              </a:r>
              <a:r>
                <a:rPr lang="hr-HR" sz="11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</a:t>
              </a:r>
              <a:endParaRPr lang="en-US" sz="11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1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>
            <a:extLst>
              <a:ext uri="{FF2B5EF4-FFF2-40B4-BE49-F238E27FC236}">
                <a16:creationId xmlns:a16="http://schemas.microsoft.com/office/drawing/2014/main" id="{9C18115B-4784-4F1E-B450-52CF28128C9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591084" y="499622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0D7BB8BD-96C9-46D3-8940-F34FF0037F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003286" y="1370187"/>
            <a:ext cx="208166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7E53DBC9-EE0D-402E-8F34-FE6146BE721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029328" y="1996966"/>
            <a:ext cx="82747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57E23F96-7E7E-4961-BE4D-1ECDB4F5135F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727957" y="2205715"/>
            <a:ext cx="1145570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Surname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BCDD2B61-CBBF-4BD8-80C9-FB864D7E5DC0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654966" y="1948285"/>
            <a:ext cx="77457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A192EBAA-84FD-4A1E-AB53-CCDC47954D2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296375" y="2476867"/>
            <a:ext cx="567784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Sex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ABCC7C6-7525-4526-BE54-6EBAC11CAADB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188419" y="2981090"/>
            <a:ext cx="167135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Diabetes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03CE53C8-1D67-40C4-A5DD-8FD69A95766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654966" y="1342302"/>
            <a:ext cx="204094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  <a:r>
              <a:rPr lang="hr-HR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info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2B94639E-6767-4817-8E2B-F46F5F48F28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936123" y="3267303"/>
            <a:ext cx="92365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Height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D257752D-E05B-48B9-95A6-45C84DD68235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2894444" y="3564719"/>
            <a:ext cx="973536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Weight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83F27970-007F-46D4-8960-29EC48297A5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907155" y="3887884"/>
            <a:ext cx="197457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Level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Physical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Activity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2FA003ED-68A8-4AEF-8EE1-ED126B0A04A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881733" y="2009840"/>
            <a:ext cx="82349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Kresimir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2B07FF-7A3E-4D95-9EED-EE3A27F0816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875843" y="2289353"/>
            <a:ext cx="7248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Vlahov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7C5FF3AF-A043-4642-B497-D2A3BD051FF2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881733" y="2520896"/>
            <a:ext cx="34657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48BF1CC-7497-478E-9C5E-A299AA45F19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910476" y="3046964"/>
            <a:ext cx="28084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0CA9EA85-055C-40D4-9FB0-3715A3ED4F2F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850406" y="3325192"/>
            <a:ext cx="82349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180 cm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151D67A5-90B6-46F7-ADBF-1F02B5256B12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881733" y="3626274"/>
            <a:ext cx="82349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97 kg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0D178100-978E-41D4-8BA1-8113151D8E90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910475" y="4078587"/>
            <a:ext cx="9525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EEEE9F11-01FD-49C0-92EF-B549EAF4A4B0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3869186" y="4592578"/>
            <a:ext cx="952571" cy="2616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054A1584-4390-4A35-909B-7747E1CABADD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303538" y="2710212"/>
            <a:ext cx="158158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hr-HR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birth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7CB15A4C-2A07-4A8D-B7C3-6920EA0B430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873558" y="2779573"/>
            <a:ext cx="119135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22/</a:t>
            </a:r>
            <a:r>
              <a:rPr lang="hr-HR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Feb</a:t>
            </a:r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/1995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966A699C-2C80-48EB-A9D8-EDA85733460C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6429537" y="1972437"/>
            <a:ext cx="165622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blabla@gmail.com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A1F993E8-03BA-43CE-BA29-73A62B2A50C6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5607956" y="2469308"/>
            <a:ext cx="2920902" cy="50866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 </a:t>
            </a:r>
            <a:r>
              <a:rPr lang="hr-HR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Unwanted</a:t>
            </a:r>
            <a:r>
              <a:rPr lang="hr-HR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Ingredients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MouseClick">
            <a:extLst>
              <a:ext uri="{FF2B5EF4-FFF2-40B4-BE49-F238E27FC236}">
                <a16:creationId xmlns:a16="http://schemas.microsoft.com/office/drawing/2014/main" id="{0F11A617-E4A4-435B-BAF5-B27E43164F2F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 rot="20359169">
            <a:off x="8338934" y="277479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9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reeList">
            <a:extLst>
              <a:ext uri="{FF2B5EF4-FFF2-40B4-BE49-F238E27FC236}">
                <a16:creationId xmlns:a16="http://schemas.microsoft.com/office/drawing/2014/main" id="{223B3172-45EB-49EA-9789-A13D022CBDB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440609" y="2315448"/>
            <a:ext cx="1672365" cy="3568517"/>
            <a:chOff x="3880709" y="2449672"/>
            <a:chExt cx="1672365" cy="3568517"/>
          </a:xfrm>
        </p:grpSpPr>
        <p:sp>
          <p:nvSpPr>
            <p:cNvPr id="3" name="Container">
              <a:extLst>
                <a:ext uri="{FF2B5EF4-FFF2-40B4-BE49-F238E27FC236}">
                  <a16:creationId xmlns:a16="http://schemas.microsoft.com/office/drawing/2014/main" id="{BD050229-4706-4AF0-872F-76EBC503E42D}"/>
                </a:ext>
              </a:extLst>
            </p:cNvPr>
            <p:cNvSpPr/>
            <p:nvPr/>
          </p:nvSpPr>
          <p:spPr>
            <a:xfrm>
              <a:off x="3880709" y="2449672"/>
              <a:ext cx="1672365" cy="356851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7C0EFA-3F5D-4960-BEEE-BA0A15591A4C}"/>
                </a:ext>
              </a:extLst>
            </p:cNvPr>
            <p:cNvGrpSpPr/>
            <p:nvPr/>
          </p:nvGrpSpPr>
          <p:grpSpPr>
            <a:xfrm>
              <a:off x="3970939" y="2537232"/>
              <a:ext cx="954188" cy="187693"/>
              <a:chOff x="1931570" y="4380241"/>
              <a:chExt cx="954188" cy="187693"/>
            </a:xfrm>
          </p:grpSpPr>
          <p:sp>
            <p:nvSpPr>
              <p:cNvPr id="23" name="Text1">
                <a:extLst>
                  <a:ext uri="{FF2B5EF4-FFF2-40B4-BE49-F238E27FC236}">
                    <a16:creationId xmlns:a16="http://schemas.microsoft.com/office/drawing/2014/main" id="{07F4E2D4-33D3-4B71-A54E-222D985ACBC1}"/>
                  </a:ext>
                </a:extLst>
              </p:cNvPr>
              <p:cNvSpPr txBox="1"/>
              <p:nvPr/>
            </p:nvSpPr>
            <p:spPr>
              <a:xfrm>
                <a:off x="2126319" y="4383212"/>
                <a:ext cx="759439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hr-H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Protein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Icon1">
                <a:extLst>
                  <a:ext uri="{FF2B5EF4-FFF2-40B4-BE49-F238E27FC236}">
                    <a16:creationId xmlns:a16="http://schemas.microsoft.com/office/drawing/2014/main" id="{6B9B9A86-9E30-4C64-8D63-D60425B70196}"/>
                  </a:ext>
                </a:extLst>
              </p:cNvPr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2">
              <a:extLst>
                <a:ext uri="{FF2B5EF4-FFF2-40B4-BE49-F238E27FC236}">
                  <a16:creationId xmlns:a16="http://schemas.microsoft.com/office/drawing/2014/main" id="{A6F637A4-0673-4D9A-BCFA-8C3C56E09025}"/>
                </a:ext>
              </a:extLst>
            </p:cNvPr>
            <p:cNvSpPr txBox="1"/>
            <p:nvPr/>
          </p:nvSpPr>
          <p:spPr>
            <a:xfrm>
              <a:off x="4353381" y="2781403"/>
              <a:ext cx="806118" cy="184666"/>
            </a:xfrm>
            <a:prstGeom prst="rect">
              <a:avLst/>
            </a:prstGeom>
            <a:noFill/>
          </p:spPr>
          <p:txBody>
            <a:bodyPr wrap="none" tIns="0" rIns="182880" bIns="0" rtlCol="0">
              <a:spAutoFit/>
            </a:bodyPr>
            <a:lstStyle/>
            <a:p>
              <a:r>
                <a:rPr lang="hr-HR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Chicken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5C629D6-25C1-4851-AEB3-71BC03332881}"/>
                </a:ext>
              </a:extLst>
            </p:cNvPr>
            <p:cNvGrpSpPr/>
            <p:nvPr/>
          </p:nvGrpSpPr>
          <p:grpSpPr>
            <a:xfrm>
              <a:off x="3970939" y="3587661"/>
              <a:ext cx="672829" cy="187693"/>
              <a:chOff x="1931570" y="4204710"/>
              <a:chExt cx="672829" cy="187693"/>
            </a:xfrm>
          </p:grpSpPr>
          <p:sp>
            <p:nvSpPr>
              <p:cNvPr id="13" name="Text6">
                <a:extLst>
                  <a:ext uri="{FF2B5EF4-FFF2-40B4-BE49-F238E27FC236}">
                    <a16:creationId xmlns:a16="http://schemas.microsoft.com/office/drawing/2014/main" id="{01196744-A869-4475-A9A2-2BBB64028ADA}"/>
                  </a:ext>
                </a:extLst>
              </p:cNvPr>
              <p:cNvSpPr txBox="1"/>
              <p:nvPr/>
            </p:nvSpPr>
            <p:spPr>
              <a:xfrm>
                <a:off x="2126319" y="4207681"/>
                <a:ext cx="478080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hr-HR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Icon6">
                <a:extLst>
                  <a:ext uri="{FF2B5EF4-FFF2-40B4-BE49-F238E27FC236}">
                    <a16:creationId xmlns:a16="http://schemas.microsoft.com/office/drawing/2014/main" id="{A583EB6F-5C91-4B86-B089-BE03D3A1EC7F}"/>
                  </a:ext>
                </a:extLst>
              </p:cNvPr>
              <p:cNvSpPr/>
              <p:nvPr/>
            </p:nvSpPr>
            <p:spPr>
              <a:xfrm>
                <a:off x="1931570" y="4204710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F110C4-D317-446C-87E1-4667C0C12D6C}"/>
                </a:ext>
              </a:extLst>
            </p:cNvPr>
            <p:cNvGrpSpPr/>
            <p:nvPr/>
          </p:nvGrpSpPr>
          <p:grpSpPr>
            <a:xfrm>
              <a:off x="3970939" y="3833851"/>
              <a:ext cx="853263" cy="187693"/>
              <a:chOff x="1931570" y="4204710"/>
              <a:chExt cx="853263" cy="187693"/>
            </a:xfrm>
          </p:grpSpPr>
          <p:sp>
            <p:nvSpPr>
              <p:cNvPr id="11" name="Text7">
                <a:extLst>
                  <a:ext uri="{FF2B5EF4-FFF2-40B4-BE49-F238E27FC236}">
                    <a16:creationId xmlns:a16="http://schemas.microsoft.com/office/drawing/2014/main" id="{1392987C-6257-46DE-AC8D-59082529423C}"/>
                  </a:ext>
                </a:extLst>
              </p:cNvPr>
              <p:cNvSpPr txBox="1"/>
              <p:nvPr/>
            </p:nvSpPr>
            <p:spPr>
              <a:xfrm>
                <a:off x="2126319" y="4207681"/>
                <a:ext cx="658514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hr-HR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Carbs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Icon7">
                <a:extLst>
                  <a:ext uri="{FF2B5EF4-FFF2-40B4-BE49-F238E27FC236}">
                    <a16:creationId xmlns:a16="http://schemas.microsoft.com/office/drawing/2014/main" id="{BC07975E-B180-4BFE-BC5B-F596FD67D841}"/>
                  </a:ext>
                </a:extLst>
              </p:cNvPr>
              <p:cNvSpPr/>
              <p:nvPr/>
            </p:nvSpPr>
            <p:spPr>
              <a:xfrm>
                <a:off x="1931570" y="4204710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Text2">
            <a:extLst>
              <a:ext uri="{FF2B5EF4-FFF2-40B4-BE49-F238E27FC236}">
                <a16:creationId xmlns:a16="http://schemas.microsoft.com/office/drawing/2014/main" id="{C03F2102-D4EA-42A7-B953-C0EB4B3558F8}"/>
              </a:ext>
            </a:extLst>
          </p:cNvPr>
          <p:cNvSpPr txBox="1"/>
          <p:nvPr/>
        </p:nvSpPr>
        <p:spPr>
          <a:xfrm>
            <a:off x="2913281" y="2910518"/>
            <a:ext cx="595419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hr-HR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Tuna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2">
            <a:extLst>
              <a:ext uri="{FF2B5EF4-FFF2-40B4-BE49-F238E27FC236}">
                <a16:creationId xmlns:a16="http://schemas.microsoft.com/office/drawing/2014/main" id="{8D50901E-46CB-4AB7-81C4-76E1ACD7F99C}"/>
              </a:ext>
            </a:extLst>
          </p:cNvPr>
          <p:cNvSpPr txBox="1"/>
          <p:nvPr/>
        </p:nvSpPr>
        <p:spPr>
          <a:xfrm>
            <a:off x="2906225" y="3156708"/>
            <a:ext cx="577466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hr-HR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Pork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EA8AE8B-BD77-42DB-91F3-CEC5ED626EC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127840" y="2087481"/>
            <a:ext cx="224537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Ingredients to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exclude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Freeform 93">
            <a:extLst>
              <a:ext uri="{FF2B5EF4-FFF2-40B4-BE49-F238E27FC236}">
                <a16:creationId xmlns:a16="http://schemas.microsoft.com/office/drawing/2014/main" id="{BBC11A98-9188-4BFB-81EE-E81F5D2B6A42}"/>
              </a:ext>
            </a:extLst>
          </p:cNvPr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2566154" y="3476789"/>
            <a:ext cx="117061" cy="140988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93">
            <a:extLst>
              <a:ext uri="{FF2B5EF4-FFF2-40B4-BE49-F238E27FC236}">
                <a16:creationId xmlns:a16="http://schemas.microsoft.com/office/drawing/2014/main" id="{C343813D-70B4-4BC0-9B64-6B4548C9A6EC}"/>
              </a:ext>
            </a:extLst>
          </p:cNvPr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2561016" y="3721062"/>
            <a:ext cx="117061" cy="140988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96">
            <a:extLst>
              <a:ext uri="{FF2B5EF4-FFF2-40B4-BE49-F238E27FC236}">
                <a16:creationId xmlns:a16="http://schemas.microsoft.com/office/drawing/2014/main" id="{3E2EE442-8933-400F-A98C-D4F42D98C359}"/>
              </a:ext>
            </a:extLst>
          </p:cNvPr>
          <p:cNvSpPr>
            <a:spLocks noChangeArrowhead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2561016" y="2472470"/>
            <a:ext cx="143566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30116A0D-41C6-4357-AC71-1CE1076595BD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01548" y="5987095"/>
            <a:ext cx="1611425" cy="3606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Exclude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17A0EC2B-1A51-4F42-AE2B-DD271FEF00F5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031028" y="2087481"/>
            <a:ext cx="224537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List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Excluded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Ingredients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Pravokutnik 35">
            <a:extLst>
              <a:ext uri="{FF2B5EF4-FFF2-40B4-BE49-F238E27FC236}">
                <a16:creationId xmlns:a16="http://schemas.microsoft.com/office/drawing/2014/main" id="{DFBBFEA3-B6BF-4F0C-90AB-06F81DB5D07D}"/>
              </a:ext>
            </a:extLst>
          </p:cNvPr>
          <p:cNvSpPr/>
          <p:nvPr/>
        </p:nvSpPr>
        <p:spPr>
          <a:xfrm>
            <a:off x="4770785" y="2315448"/>
            <a:ext cx="3366052" cy="35685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/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B20016CA-B832-4DCA-B818-CFBF7ECD6B5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905513" y="2381438"/>
            <a:ext cx="71250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Protein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F716B154-03DD-41CE-8664-11ECA5395247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905511" y="3110542"/>
            <a:ext cx="4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3AA9D45A-0F46-445A-852E-50B9EB06DAAE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905511" y="3807616"/>
            <a:ext cx="5886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Carbs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F0E0265B-549E-45DD-8A97-C97B25C5B2E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031027" y="2675394"/>
            <a:ext cx="2146759" cy="299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Beef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89C172D-8C1F-48A0-87AF-EDD940777944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53844" y="4463435"/>
            <a:ext cx="2123941" cy="299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B192E74B-F1C1-4E42-B9F0-4690B4C9AC1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2906225" y="2623710"/>
            <a:ext cx="1188698" cy="26066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Chicken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MouseClick">
            <a:extLst>
              <a:ext uri="{FF2B5EF4-FFF2-40B4-BE49-F238E27FC236}">
                <a16:creationId xmlns:a16="http://schemas.microsoft.com/office/drawing/2014/main" id="{F1D540E7-446C-47AA-B54E-22926473BD5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3802117" y="278667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51" name="CheckBoxChecked">
            <a:extLst>
              <a:ext uri="{FF2B5EF4-FFF2-40B4-BE49-F238E27FC236}">
                <a16:creationId xmlns:a16="http://schemas.microsoft.com/office/drawing/2014/main" id="{D25DA5FF-FF96-4343-8A10-F990DA375AD9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7139432" y="2550915"/>
            <a:ext cx="512486" cy="502142"/>
            <a:chOff x="4317072" y="3312427"/>
            <a:chExt cx="249823" cy="230832"/>
          </a:xfrm>
        </p:grpSpPr>
        <p:grpSp>
          <p:nvGrpSpPr>
            <p:cNvPr id="52" name="Group 2">
              <a:extLst>
                <a:ext uri="{FF2B5EF4-FFF2-40B4-BE49-F238E27FC236}">
                  <a16:creationId xmlns:a16="http://schemas.microsoft.com/office/drawing/2014/main" id="{E51728AA-4F75-4A1B-95E2-73D6B7BFF2A7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4" name="Content">
                <a:extLst>
                  <a:ext uri="{FF2B5EF4-FFF2-40B4-BE49-F238E27FC236}">
                    <a16:creationId xmlns:a16="http://schemas.microsoft.com/office/drawing/2014/main" id="{A968341E-8FBA-4CFB-80DF-03A388DE0004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CheckBox">
                <a:extLst>
                  <a:ext uri="{FF2B5EF4-FFF2-40B4-BE49-F238E27FC236}">
                    <a16:creationId xmlns:a16="http://schemas.microsoft.com/office/drawing/2014/main" id="{32B0E7CA-0F81-4BF1-8A8A-108C667816F2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3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DFCAED19-4684-4D25-BBE3-C56339D5A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CheckBoxChecked">
            <a:extLst>
              <a:ext uri="{FF2B5EF4-FFF2-40B4-BE49-F238E27FC236}">
                <a16:creationId xmlns:a16="http://schemas.microsoft.com/office/drawing/2014/main" id="{8E0701C0-27F7-40BF-AB99-352F9AFFCB37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7177786" y="4371068"/>
            <a:ext cx="512486" cy="502142"/>
            <a:chOff x="4317072" y="3312427"/>
            <a:chExt cx="249823" cy="230832"/>
          </a:xfrm>
        </p:grpSpPr>
        <p:grpSp>
          <p:nvGrpSpPr>
            <p:cNvPr id="57" name="Group 2">
              <a:extLst>
                <a:ext uri="{FF2B5EF4-FFF2-40B4-BE49-F238E27FC236}">
                  <a16:creationId xmlns:a16="http://schemas.microsoft.com/office/drawing/2014/main" id="{9DE6A84B-23F6-4258-8444-17B5A677F9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7DE10C7E-64EC-4828-A541-63499835CE96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CheckBox">
                <a:extLst>
                  <a:ext uri="{FF2B5EF4-FFF2-40B4-BE49-F238E27FC236}">
                    <a16:creationId xmlns:a16="http://schemas.microsoft.com/office/drawing/2014/main" id="{32E089EA-85E8-40B2-BA3F-33989DA3544B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65548EA-93DE-4C14-AC04-AF9FE581E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CheckBoxUnchecked">
            <a:extLst>
              <a:ext uri="{FF2B5EF4-FFF2-40B4-BE49-F238E27FC236}">
                <a16:creationId xmlns:a16="http://schemas.microsoft.com/office/drawing/2014/main" id="{6FB4758F-042A-4847-A0D2-A38636B9861D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7248368" y="4021065"/>
            <a:ext cx="435778" cy="502141"/>
            <a:chOff x="5179843" y="2087449"/>
            <a:chExt cx="199094" cy="216403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19F75279-E475-4AF1-9C89-23B2E393C832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>
              <a:extLst>
                <a:ext uri="{FF2B5EF4-FFF2-40B4-BE49-F238E27FC236}">
                  <a16:creationId xmlns:a16="http://schemas.microsoft.com/office/drawing/2014/main" id="{02983C74-948F-4C8C-839A-A9FBFBB08D1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Content">
            <a:extLst>
              <a:ext uri="{FF2B5EF4-FFF2-40B4-BE49-F238E27FC236}">
                <a16:creationId xmlns:a16="http://schemas.microsoft.com/office/drawing/2014/main" id="{DB0F39A7-8ECE-4A1A-9F34-0D381D18617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84020" y="4140236"/>
            <a:ext cx="463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Rice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FCC002EC-FF47-4353-B803-DDB4F431381A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792514" y="5968547"/>
            <a:ext cx="3344323" cy="3606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Remove </a:t>
            </a:r>
            <a:r>
              <a:rPr lang="hr-HR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from</a:t>
            </a:r>
            <a:r>
              <a:rPr lang="hr-H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list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MouseClick">
            <a:extLst>
              <a:ext uri="{FF2B5EF4-FFF2-40B4-BE49-F238E27FC236}">
                <a16:creationId xmlns:a16="http://schemas.microsoft.com/office/drawing/2014/main" id="{5FA4339A-83F1-4177-9D24-B150AF91E048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7690788" y="61484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0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-dantay\Documents\First24\arrowcurved1.png">
            <a:extLst>
              <a:ext uri="{FF2B5EF4-FFF2-40B4-BE49-F238E27FC236}">
                <a16:creationId xmlns:a16="http://schemas.microsoft.com/office/drawing/2014/main" id="{58813A95-080F-4CA6-9B39-CDAF4693EA88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1096" y="2760041"/>
            <a:ext cx="1084470" cy="108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62050664-5F44-4987-B259-CFA7B778C29C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23" y="2888421"/>
            <a:ext cx="951869" cy="827710"/>
          </a:xfrm>
          <a:prstGeom prst="rect">
            <a:avLst/>
          </a:prstGeom>
        </p:spPr>
      </p:pic>
      <p:sp>
        <p:nvSpPr>
          <p:cNvPr id="5" name="Freeform 104">
            <a:extLst>
              <a:ext uri="{FF2B5EF4-FFF2-40B4-BE49-F238E27FC236}">
                <a16:creationId xmlns:a16="http://schemas.microsoft.com/office/drawing/2014/main" id="{677908FC-5828-467F-8127-C0009F8B1F4C}"/>
              </a:ext>
            </a:extLst>
          </p:cNvPr>
          <p:cNvSpPr>
            <a:spLocks noEditPoints="1"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3552827" y="4818618"/>
            <a:ext cx="714372" cy="675441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Freeform 104">
            <a:extLst>
              <a:ext uri="{FF2B5EF4-FFF2-40B4-BE49-F238E27FC236}">
                <a16:creationId xmlns:a16="http://schemas.microsoft.com/office/drawing/2014/main" id="{427EAECD-9097-4AD8-AF3D-ECF2779EB0B3}"/>
              </a:ext>
            </a:extLst>
          </p:cNvPr>
          <p:cNvSpPr>
            <a:spLocks noEditPoints="1"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2273993" y="4818617"/>
            <a:ext cx="714372" cy="675441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Freeform 104">
            <a:extLst>
              <a:ext uri="{FF2B5EF4-FFF2-40B4-BE49-F238E27FC236}">
                <a16:creationId xmlns:a16="http://schemas.microsoft.com/office/drawing/2014/main" id="{9E30CC15-4E7F-4A41-AC20-6B401C83B1E9}"/>
              </a:ext>
            </a:extLst>
          </p:cNvPr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6079820" y="4818617"/>
            <a:ext cx="714372" cy="675441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Freeform 104">
            <a:extLst>
              <a:ext uri="{FF2B5EF4-FFF2-40B4-BE49-F238E27FC236}">
                <a16:creationId xmlns:a16="http://schemas.microsoft.com/office/drawing/2014/main" id="{D732603F-152A-4291-8276-F3A40B181CC6}"/>
              </a:ext>
            </a:extLst>
          </p:cNvPr>
          <p:cNvSpPr>
            <a:spLocks noEditPoints="1"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4876803" y="4818618"/>
            <a:ext cx="714372" cy="675441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74F93230-BC4D-4BDF-880F-DCFF4F827165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884457" y="3950563"/>
            <a:ext cx="2019994" cy="46557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Manage Data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78B8D48E-F63D-40E0-8903-1D5B7C917D3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308260" y="3950563"/>
            <a:ext cx="2019994" cy="46557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Manage </a:t>
            </a:r>
            <a:r>
              <a:rPr lang="hr-HR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Users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851C2FAB-022B-4C95-B6E5-6F95B1F3023B}"/>
              </a:ext>
            </a:extLst>
          </p:cNvPr>
          <p:cNvSpPr/>
          <p:nvPr/>
        </p:nvSpPr>
        <p:spPr>
          <a:xfrm>
            <a:off x="6976518" y="1322773"/>
            <a:ext cx="1883397" cy="390617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/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99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3175">
          <a:solidFill>
            <a:srgbClr val="000000">
              <a:lumMod val="50000"/>
              <a:lumOff val="50000"/>
            </a:srgbClr>
          </a:solidFill>
        </a:ln>
        <a:effectLst/>
      </a:spPr>
      <a:bodyPr wrap="none" lIns="45720" tIns="18288" rIns="45720" bIns="18288" rtlCol="0" anchor="ctr">
        <a:noAutofit/>
      </a:bodyPr>
      <a:lstStyle>
        <a:defPPr algn="l">
          <a:defRPr sz="1600" dirty="0" smtClean="0">
            <a:solidFill>
              <a:srgbClr val="000000"/>
            </a:solidFill>
            <a:latin typeface="Segoe UI" pitchFamily="34" charset="0"/>
            <a:cs typeface="Segoe UI" pitchFamily="34" charset="0"/>
          </a:defRPr>
        </a:defPPr>
      </a:lstStyle>
      <a:style>
        <a:lnRef idx="2">
          <a:srgbClr val="4F81BD">
            <a:shade val="50000"/>
          </a:srgbClr>
        </a:lnRef>
        <a:fillRef idx="1">
          <a:srgbClr val="4F81BD"/>
        </a:fillRef>
        <a:effectRef idx="0">
          <a:srgbClr val="4F81BD"/>
        </a:effectRef>
        <a:fontRef idx="minor">
          <a:srgbClr val="000000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00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101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10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0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4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0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10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114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9.xml><?xml version="1.0" encoding="utf-8"?>
<Control xmlns="http://schemas.microsoft.com/VisualStudio/2011/storyboarding/control">
  <Id Name="6fc55d12-d9f1-4358-9d78-46b9a8043a4b" Revision="1" Stencil="System.MyShapes" StencilVersion="1.0"/>
</Control>
</file>

<file path=customXml/item12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2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2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2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12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4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25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26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32.xml><?xml version="1.0" encoding="utf-8"?>
<Control xmlns="http://schemas.microsoft.com/VisualStudio/2011/storyboarding/control">
  <Id Name="55251e33-2058-4431-acb0-af6a061f90c0" Revision="1" Stencil="System.MyShapes" StencilVersion="1.0"/>
</Control>
</file>

<file path=customXml/item133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13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13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36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37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38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139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1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4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4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4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14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4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50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51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5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15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58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5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6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6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7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6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6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76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8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83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7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18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8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9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19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0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02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20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2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213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2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5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2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1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22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22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32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23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3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3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36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23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244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24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4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47.xml><?xml version="1.0" encoding="utf-8"?>
<Control xmlns="http://schemas.microsoft.com/VisualStudio/2011/storyboarding/control">
  <Id Name="6fc55d12-d9f1-4358-9d78-46b9a8043a4b" Revision="1" Stencil="System.MyShapes" StencilVersion="1.0"/>
</Control>
</file>

<file path=customXml/item24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4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52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25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5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5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6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64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26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6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76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8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28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8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289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91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292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293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2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5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29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98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2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3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09.xml><?xml version="1.0" encoding="utf-8"?>
<Control xmlns="http://schemas.microsoft.com/VisualStudio/2011/storyboarding/control">
  <Id Name="55251e33-2058-4431-acb0-af6a061f90c0" Revision="1" Stencil="System.MyShapes" StencilVersion="1.0"/>
</Control>
</file>

<file path=customXml/item3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12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31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1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1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7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31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1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2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2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2.xml><?xml version="1.0" encoding="utf-8"?>
<Control xmlns="http://schemas.microsoft.com/VisualStudio/2011/storyboarding/control">
  <Id Name="6fc55d12-d9f1-4358-9d78-46b9a8043a4b" Revision="1" Stencil="System.MyShapes" StencilVersion="1.0"/>
</Control>
</file>

<file path=customXml/item32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24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2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33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34.xml><?xml version="1.0" encoding="utf-8"?>
<Control xmlns="http://schemas.microsoft.com/VisualStudio/2011/storyboarding/control">
  <Id Name="System.Storyboarding.WindowsApps.WindowsAppsTileSelectedSmall" Revision="1" Stencil="System.Storyboarding.WindowsApps" StencilVersion="0.1"/>
</Control>
</file>

<file path=customXml/item335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33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3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4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4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4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3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51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352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353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35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WindowsApps.WindowsAppsWideTileSubtitle" Revision="1" Stencil="System.Storyboarding.WindowsApps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6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62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36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6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37.xml><?xml version="1.0" encoding="utf-8"?>
<Control xmlns="http://schemas.microsoft.com/VisualStudio/2011/storyboarding/control">
  <Id Name="6fc55d12-d9f1-4358-9d78-46b9a8043a4b" Revision="1" Stencil="System.MyShapes" StencilVersion="1.0"/>
</Control>
</file>

<file path=customXml/item3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7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7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82692f1b-dfb4-4f92-9909-56dd9886e6c9" Revision="1" Stencil="System.MyShapes" StencilVersion="1.0"/>
</Control>
</file>

<file path=customXml/item38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81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389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3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9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9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40.xml><?xml version="1.0" encoding="utf-8"?>
<Control xmlns="http://schemas.microsoft.com/VisualStudio/2011/storyboarding/control">
  <Id Name="55251e33-2058-4431-acb0-af6a061f90c0" Revision="1" Stencil="System.MyShapes" StencilVersion="1.0"/>
</Control>
</file>

<file path=customXml/item40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03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40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420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42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2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2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24.xml><?xml version="1.0" encoding="utf-8"?>
<Control xmlns="http://schemas.microsoft.com/VisualStudio/2011/storyboarding/control">
  <Id Name="55251e33-2058-4431-acb0-af6a061f90c0" Revision="1" Stencil="System.MyShapes" StencilVersion="1.0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2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9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43.xml><?xml version="1.0" encoding="utf-8"?>
<Control xmlns="http://schemas.microsoft.com/VisualStudio/2011/storyboarding/control">
  <Id Name="6fc55d12-d9f1-4358-9d78-46b9a8043a4b" Revision="1" Stencil="System.MyShapes" StencilVersion="1.0"/>
</Control>
</file>

<file path=customXml/item430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43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3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3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39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4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4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4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450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53.xml><?xml version="1.0" encoding="utf-8"?>
<Control xmlns="http://schemas.microsoft.com/VisualStudio/2011/storyboarding/control">
  <Id Name="55251e33-2058-4431-acb0-af6a061f90c0" Revision="1" Stencil="System.MyShapes" StencilVersion="1.0"/>
</Control>
</file>

<file path=customXml/item454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45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56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45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6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4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7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7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47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8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83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48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8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8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8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4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94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49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0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9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5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1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1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14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51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51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519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1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522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523.xml><?xml version="1.0" encoding="utf-8"?>
<Control xmlns="http://schemas.microsoft.com/VisualStudio/2011/storyboarding/control">
  <Id Name="55251e33-2058-4431-acb0-af6a061f90c0" Revision="1" Stencil="System.MyShapes" StencilVersion="1.0"/>
</Control>
</file>

<file path=customXml/item52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25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5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5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54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4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4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59.xml><?xml version="1.0" encoding="utf-8"?>
<Control xmlns="http://schemas.microsoft.com/VisualStudio/2011/storyboarding/control">
  <Id Name="55251e33-2058-4431-acb0-af6a061f90c0" Revision="1" Stencil="System.MyShapes" StencilVersion="1.0"/>
</Control>
</file>

<file path=customXml/item5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82692f1b-dfb4-4f92-9909-56dd9886e6c9" Revision="1" Stencil="System.MyShapes" StencilVersion="1.0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6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57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57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7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7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8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8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85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58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8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8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89.xml><?xml version="1.0" encoding="utf-8"?>
<Control xmlns="http://schemas.microsoft.com/VisualStudio/2011/storyboarding/control">
  <Id Name="55251e33-2058-4431-acb0-af6a061f90c0" Revision="1" Stencil="System.MyShapes" StencilVersion="1.0"/>
</Control>
</file>

<file path=customXml/item5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91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5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3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59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59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598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55251e33-2058-4431-acb0-af6a061f90c0" Revision="1" Stencil="System.MyShapes" StencilVersion="1.0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0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0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0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0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0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10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1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613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614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61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1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18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6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2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6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2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31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3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3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3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4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43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648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4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5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56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657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5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59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66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7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7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73.xml><?xml version="1.0" encoding="utf-8"?>
<Control xmlns="http://schemas.microsoft.com/VisualStudio/2011/storyboarding/control">
  <Id Name="6fc55d12-d9f1-4358-9d78-46b9a8043a4b" Revision="1" Stencil="System.MyShapes" StencilVersion="1.0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79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8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8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8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90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6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9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9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7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69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700.xml><?xml version="1.0" encoding="utf-8"?>
<Control xmlns="http://schemas.microsoft.com/VisualStudio/2011/storyboarding/control">
  <Id Name="6fc55d12-d9f1-4358-9d78-46b9a8043a4b" Revision="1" Stencil="System.MyShapes" StencilVersion="1.0"/>
</Control>
</file>

<file path=customXml/item701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702.xml><?xml version="1.0" encoding="utf-8"?>
<Control xmlns="http://schemas.microsoft.com/VisualStudio/2011/storyboarding/control">
  <Id Name="ac892e12-6c03-4ab3-a8f8-3d9f32b907f2" Revision="1" Stencil="System.MyShapes" StencilVersion="1.0"/>
</Control>
</file>

<file path=customXml/item70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70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7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711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7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3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71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7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16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7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8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71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72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7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2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72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724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72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72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72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7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3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730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731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7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3.xml><?xml version="1.0" encoding="utf-8"?>
<Control xmlns="http://schemas.microsoft.com/VisualStudio/2011/storyboarding/control">
  <Id Name="943f2288-0536-4de8-b8f1-39890014c25a" Revision="1" Stencil="System.MyShapes" StencilVersion="1.0"/>
</Control>
</file>

<file path=customXml/item74.xml><?xml version="1.0" encoding="utf-8"?>
<Control xmlns="http://schemas.microsoft.com/VisualStudio/2011/storyboarding/control">
  <Id Name="d004a24c-7dd4-4c36-9f85-44bc4ffc78a2" Revision="1" Stencil="System.MyShapes" StencilVersion="1.0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c25e6745-5569-44bd-b90d-0d6aec7239bc" Revision="1" Stencil="System.MyShapes" StencilVersion="1.0"/>
</Control>
</file>

<file path=customXml/item9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Desktop.HorizontalSplitter" Revision="1" Stencil="System.Storyboarding.WindowsDesktop" StencilVersion="0.1"/>
</Control>
</file>

<file path=customXml/item98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7D7E1E4D-2A93-496C-B57C-7E3577DA869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93BF7E3-5602-43ED-BFC0-05A939EAC6F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4036349-FB3C-4718-AFBB-AA9E3D1708D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44742AE-7F00-44D3-87AD-5A8A8E61FF5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C462496-35C9-4A9D-BA0B-6523A989C39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97F4BDE-CE9B-46AC-B1E8-E580847BA29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9396C57A-B5B6-45F9-AA83-6F78F0FBC67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E5A357B-C03E-4267-A231-C11E9A76246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519D359-FC6E-4084-908A-AADB8D81747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2AA4549-0F30-46D7-BE62-06A689AD20A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AB96C6E-6C38-4E1E-BB8B-37C38979325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8116441-C14D-4577-B4CF-C022E1C07B3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06E59B0-5505-406F-A9AC-796F71768AD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D80BE0C-208E-405F-B15C-A230EB40C73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BD085BC-5A1C-4EB0-9215-388C3A9C87A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C733E49-5E3B-49C6-9F2F-D75C4474359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8BE59BB-49FF-4B68-96BE-4D4CFF5C6A4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E2F2A3E-8A4E-4116-A331-5E1F35DB251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141E046-5905-4989-A234-362322D7ECC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151E928-2118-491F-A40C-4D950C3072B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0D3AD39-4388-4718-86BA-0D5720A5A54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F131368-8965-44E5-8B8E-98BB99C75C4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35677D7-6739-41D5-864A-C4FA00B1B8C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3CCF3CC-1415-4D71-AAB7-A22FB95F46A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6D5E765-F8DD-45F4-90D3-0E9C36C1525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237916B-3119-46C5-8E42-60FC505D364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0614200-5C47-430B-A3B2-F5CCC7EF5A7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F0539FB-E7F0-4D43-98F7-CFD0F7AC1CB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39593BC-C365-4902-A7CA-83CCB5CA32E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83168E7-8707-419E-9D24-37EAFC06185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388977E-469D-496A-981C-C5CF0A380A8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E73EBD1-FEBD-4F1B-AF98-8EE5D354500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AB4E318-62CB-4B57-8B7F-2DEE5AF26B6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F5EB1C9-4AD5-4101-BCB4-ECF7A550699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6CB0E69-AFC7-4834-8227-1C841A26E41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0348971-D662-4CAF-A1D8-F70B9D81609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149008D-93BA-4EE3-9105-6D038A980B6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A451ADE-2A5F-469A-86AD-35FF836BA45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3227BEA-3C8F-4026-BA94-DB4B77ABA88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E971D04-FD1A-4994-ACDC-4F6780C072D9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663723F-6B9E-4966-8A2B-ADBB64EDEA3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7C84363-2E6B-447C-A1D1-588EFA9505E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0D23BF7-099C-4065-9942-5E95FE857A5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30781DF-9ED9-452B-8C2E-5927FF83D3E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16F561E-0C1D-46C4-B09A-DD678F25859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D717B59-5EAA-4440-9644-833FFCC00D0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E185BFA-AC64-45C8-B166-14D1C526A91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C83981B-4B0E-483E-873A-45C46B112E3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215777F-838E-4E0F-B41F-5CF7CC6681A5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F6C725A-0332-47C6-A3C9-027FD9745E4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51012D5-CFD6-4165-892A-5F07D9673E2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B9B180D-B5A2-468D-9D82-682B5636A85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4CD453E-CCFF-438E-A888-26282D90853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991D4CF3-8768-4BF5-BA78-9395A99AED6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93A270F-6413-4AD8-A0D8-D0BF1609402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C6B96B6-C33E-4D5D-8DF6-D317A628703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D2004E1-378A-4A67-A515-9EC43BF2CA0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082F822-6F93-43FD-B2AA-6C9FD252D1B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7C7AD3E3-60B3-406A-9CD3-72922E1E2ED6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AE8609C-6375-467F-B9F6-CB885776599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C708FBB-3C55-4FAE-9A2E-07753CF9013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57AD4D9-5894-46CB-BD16-25F10E24FF5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0E789C5-77B0-4996-9F2A-18CE2DDC688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6C9A523-4E6F-45E7-8476-77B042E8498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B948B4AD-45E9-45DA-9D9B-A9E940B6E3A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C3B16FF9-7EA9-4454-8BF1-CC7F582BE79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134DAD8-AD8E-43EC-A7B4-3E8FA7A1DCB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1CFEB1A-EA08-4103-BD89-68327977CC11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404BD95-791F-425F-97C2-B90E3332219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EDD8E70-A096-44BD-9DB8-7A118E3E691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BFB29F3-5FFD-4E3B-B16F-9676813C70C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5E761DE-F5D1-48FF-A300-C918929FF22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F25F22F-0BDE-464F-92F8-CA9A32D769C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6D2B129-1FF0-46E7-8C15-54F9F764AF20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653872E-2963-43BF-AF83-DB8FC26DD6A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AD40D60-2203-461F-BEBA-EA2B0B0F8D7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164EED4-F43D-406F-871D-9CDF625783C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117F8C6-B1FE-43E2-9A04-3B53E73C015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205E010E-F3EA-4F75-92E3-6089496AEEC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E8ABE3A9-70F2-4AE9-8D82-839A7EA7347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7B19720-1DB5-4489-9B4D-E9E1C5CE96C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969BDBE-413D-4733-892E-64098B751063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494591C-6F49-4279-82A3-4528BD4752F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BF55302-23B3-4359-BE4D-F62D9E8E6024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F0B66514-D7D0-477D-8E47-64012798B58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C14D761-FA2B-449E-A92A-F47D3EC89A9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3C056F1-3E09-4473-AAFD-C47C3F2AEC9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110A500-9C57-4F8C-A8B0-3AF6912D881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D85B1AD-6809-43D0-8A80-3E54B512BF5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B82FB5A-BED6-46E5-AED9-E202B46583B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83B729C-F574-4868-935F-D32D4C4C480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12ACD5D-2EBD-496E-A936-3A3E6938DFC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A141831-A1B1-4AF5-B723-F3865D93CF0E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FDBB467-E3AA-44BA-8B92-3B4CB80435A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8A4F5C7-EBCB-4841-AEDB-FDA6E888BD0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9388D4C-2401-4A59-AD78-A2244B74E17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1881E1FE-62AE-4EA1-B380-713FA9B4D543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E3903779-8837-446A-8DA5-3438E6EB094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E1D87269-FFD8-4575-B081-60AD1BB6402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CCAA6D6-9272-41B3-B74B-4D7301542BBF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99D6C0D-584E-466F-8EE0-0523A4BCC242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01B5D41-6DB3-46B5-837E-651E427B521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536CA23E-0D2E-482A-8DA2-F0389BE23366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69796AF-4B1F-4D45-8CB4-A9C5D6A42893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8241A28C-C1D9-4D4F-BFF2-546D20D66A39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C8B40059-D8FE-49C0-84F1-1DDA909E08D0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A8D38A2-67AD-4BF2-B338-699E572B83E1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1D60B99B-B890-4CA3-B5F8-F528A1C8518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9E28775-67A8-43D3-B1E9-8E2BD3B3E51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19BA00F-E336-4CCB-9662-912C4836256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EC4E792-6AAC-4422-8964-7F92A6A5410E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29E315B-E80B-4D85-918D-D2CDF957695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77AC4744-B6D2-436F-9975-11AE8F8C677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09A1F44-A59E-49DD-B2A7-9D74F8792BA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FABB0C8-FE6E-4907-887A-DF31154ABB3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6417C63-C95C-4FA6-A82F-14D04B9FFFF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2E87CB2-ED23-4896-8A4C-1AF4BB47AC2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6ECC8CB-0E12-463E-95ED-D66D955B9E5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8A773C2-31E1-4C47-9FFE-8C77ADDA5D6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24A8262E-385C-4C9E-BB1F-1C9FD45E52D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1110E85-BD12-4BCC-9D4D-904781CB2FA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C65D4417-3E8A-47DA-90EF-A72B5A417CE7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653CDD4-3108-4A4D-9D31-F70411BBBDE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E88611C-3E57-49B3-B3DA-37734604F61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8C912DC-DCAF-4D95-9C89-BD87BD3EB33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65DCB300-C993-4D85-8A69-28E0CEA13C33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2E137986-811A-4AD2-B15B-BDFE581EBF02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191DF27-EEDD-4730-B05A-CD6E11EC142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96624C7-5E5F-4CAF-BA92-A0378C3C2856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ECD8A121-E18D-4BF4-8577-66357227807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C804B266-E36D-443D-A3A6-AB95825FAA5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B69CE23-2986-4CF4-962F-71B465FF724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28547688-CFF2-4D54-B5EF-DE0BDE615160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590D6F5F-9BEE-4F01-8CCD-D2B6DFB896DC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2402B13B-140E-46C4-8E11-A47770FB3240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69E2EBBB-1A58-45B5-8934-6E41E589D64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F2AAC62-8A5C-436B-80B3-2BDB9F25DFC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D0C25A9-08BA-47AB-9B29-C55FC95DF6D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71885CA5-53FE-4B55-814E-117C90485A8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8B4D069-AE56-40AA-A6F8-4EA9A450BD6E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A2CD3FEB-FB61-49DE-9964-04A082879F6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A1DD2212-28BA-47B5-B83F-FD33269B6D8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2FE4A48-D2FD-4EF1-9655-C6D0036CB584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2A2E9127-1074-4592-AA62-DFA837AD686F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CAB33DDF-FEE2-4404-912B-F9CD15CBE1E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08036BBD-ECB9-4714-84E1-21AE740D9CB5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76A9786-F74D-4845-840E-059280A0033C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EF295B7-0468-4CF9-BA0D-1A0391899C78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32720D3-1608-4549-B678-360FD5CC99D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DA679971-186F-46BA-AD43-C0C78F5B1770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88ED07F-693E-4CC7-BB85-75EAA4BFF5B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4616A86-A609-4C12-AFA7-ECBEB47036B5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B847F49-606E-4226-AA33-276EEEC08E7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F82D92F-D867-45FC-B977-E9D1D54B1D3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E05239A-F716-4692-A98B-6756816FB5E8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9E3CE181-BE50-4350-A60C-1ED0CBF1487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BFCD99B-DAA6-4133-ACF0-FA6A4C03FCFC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F8033357-9409-4D5F-903E-7D0A9DCEF4D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3113DBFA-9B8B-4E27-970D-3588C537EB6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CEE10BE-ECEF-4D54-A806-7E6137AF3A8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34305EE-693C-430E-BE41-2ACB338D40B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35D20C6-F0BE-42A5-832B-801E909A5E62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48D0C2E0-346C-46C1-8DA5-355D9043000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5E33EEAA-E7D4-4541-B1EA-BFDB18FEFB9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BAA486D-219D-430C-92DD-128DA4C2785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164E77DA-A067-4427-85FB-18D724BBE89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2C9C767-F84E-44CA-81ED-B494ADCA883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FBA96B56-BD07-4108-97F3-6B0C959C29E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94D14D3-504C-48F7-B081-81C612B7FFA5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1810B774-95EF-4951-84DF-856BACE005F7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F3BFC19-ABB4-4DD6-93B8-07868DFDCE94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1CC77DB5-5397-4D89-8002-243F67F16607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1028B6F9-E365-4D4E-9597-1BA8B1965117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B025810E-AB36-468E-B18C-F6835AFEC8C1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67CF383-F167-4B30-98B8-220C78C2DA6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46427B8-CC81-432A-81A4-CA674F50540E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3E55FC5-80BA-42C4-AED3-CCC638F1E6D3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6E7DDBE1-7FB9-4CE5-9A88-5C67BAB19374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2CE42D17-489E-4D73-9334-8E9613B73760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15DB020B-BB47-4D0F-8003-9C14289DB4D7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9803EA82-4353-419D-B227-0A16AEB2F11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6C9EED13-7FDE-46D6-81A8-AB5C3136CE9D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A1533B8-6167-47DF-8705-E748F3B9AEA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2F030CF-B083-4B3B-BAA7-3C2D89EAEF02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1D12FD43-1E85-41BF-95A5-C168AC4783F1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522C7E99-A256-475D-81BF-4AB6389F535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E103562-FBBF-4393-9666-C86D7153C33D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FEEDBD86-FB83-4636-B4EB-A724B3595DA0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F83BD8F-6F4D-4496-89A0-97B85836C4A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208886E-C42C-4199-9465-417501BD9C28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BE7BB6D9-DAAB-40CF-877F-45703C74DE73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EFEB5464-D491-42E1-BD63-1ABEFE0E3D07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71981FF-ED3C-4F11-B207-AB72981B101F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64F4B456-BCD2-472F-A0BA-8076F21DBECA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3D8FE86E-297E-4F31-B136-D00E8E58C8C9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E275ABC2-C7EC-43E2-953D-94C89416725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B17D8DFA-0AF8-457C-A056-BB386A22938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7134189-750E-4E2D-9136-1F7E2E01762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62AE617-6020-4BC5-AFB5-1752B51D571C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D6B2A92-ED1E-400B-BA02-BAEB92B5698F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A5DB3F8-4CDF-40C3-98DC-702A8139F80A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D55AA875-CB8B-4EA4-9895-0B28E084B268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10CE8EBA-F74B-4103-8161-3D4542137B86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43DD754-4DEA-4CBE-8C41-3BB893807774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63C631BD-0EF1-4311-883E-AA185F0CAD2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B0EFE2A1-FC1D-4057-9DF3-F1F080C3F7B6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EA12053C-346F-47D4-9693-F823245DD2E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CDBAD9B-2006-44FA-8711-95B9079A8A3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2A1EB8A-24F6-485C-B139-015D16A82F46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F02A546-D39D-4816-A44D-3070CDBAED28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31F92606-F50D-4756-8083-6B17026A66F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BB58924F-9A61-455C-B2F4-82114B0B7B91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084E433A-1E55-447A-8265-A20229764BE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B4B24418-CEF1-46AA-A8CD-103CCE5BA340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2A0089D3-F798-495B-9424-084B2C48E0C2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90DB1D7-F639-4DE0-BB97-CD90E8A76A0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810D4594-A153-437E-ABEB-AC49CB3CD43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D9FAF5F9-A1FA-48C6-96CA-14EB4976101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A161765-5B79-4086-8669-BC634D0A3AB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9317C26-DAA3-4BD7-A523-03C112A75AC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561BD1B-E2F2-49EB-9BFB-0610F0B9C8A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5EB2FFAC-D384-4868-92AF-4DCB619EA19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D5A6FE3D-5D35-4945-B7AB-254177B289BD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2E6FF44-633C-4C19-BB74-A9F9EA09A93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C22D542B-B65E-4CAF-87CE-619DB93B47DD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593A7BB-F695-40BC-BF24-A51C3F602477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0958C1A-E1B3-4217-AF7A-78710470851C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6001434A-725E-406E-B084-2F681B646DDA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46567C95-FF5C-408E-A3AF-EF68260D77F4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9F045A2D-1E90-46D7-884D-ECADC2CBE973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3619FCA-199E-412C-A7BF-27C0E56C3F8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80CDADF-1240-48A8-ADB8-4AEFB3D5C864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380223B-86FF-4376-8530-6BA821C06558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F71E52E2-B91F-4C4B-A8D3-5210D0BDB924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36E5D99E-E750-4EEE-87F2-34AF6CA76BEA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0222ACCF-DE01-4057-8A4A-77BB09329AB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008DA37E-1DB9-4A2B-B545-4B90216552D5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8EA3D1AA-0FBE-4F80-B1FE-5F07FED17560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EC7F1A10-41FA-4D25-BDFE-1FEA754E79A6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371E1F68-F45C-4473-B1D4-8F62A7B92641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16EF8664-C91F-423B-8FBD-7CA2D91B925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C090EE2B-8842-4F6A-9387-A1594AFDE49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4691BC8-D11C-4C3C-B49E-0FDF2FADBD72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3E4E092B-FD09-4FFB-9F82-489FC746EAB3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341569E6-5655-44E4-B4BB-57574592C825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5A9F7C0C-5FB4-4FFB-BA5E-6B29819D04C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DB2F0B8-3925-48A5-B423-E899727B2FB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B934F907-9720-4318-8CAF-D5F875943C97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BFD0E712-34F7-45DD-AEC7-5890BCCD730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6E8E6AE9-5641-410B-A4CF-9ACC93A1160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B5B5FEF5-6D57-45EE-B0DB-D5B2CA18955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CDBE65BF-57D4-441D-A3F1-F07658A720B6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7DD4A590-C4AC-4B92-85E9-9374FA74528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A844089-C589-46CF-9511-477237151AD7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175590A2-58CE-414E-AD4A-C8F39A988613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E3079450-8480-4132-B2D1-564EAD8EE501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E1CC450D-DB10-4752-A35B-EE95DEC38CA7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BE0BEF60-0D9F-4B0B-B5A3-F717ABCCD89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503BBB1-3D99-41C0-9F6A-870EAFBDEC56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2587DEFA-F137-4587-AD41-31E939E789AC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30BD9463-08BF-4AAC-BDF9-C0707EE0726D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8985089B-9FE7-4951-B439-8382D08602C6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39C1079E-A39D-4F4C-A9C7-F0FD5B962787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D6BEC618-2C25-4446-BE0C-71CB496031F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EF766E4-8948-4762-80AA-36953F161B2E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66F090A3-07F7-4510-AF9F-D6FC9EEA72EC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B2904423-52A7-4CD9-9E57-7A83D612D48E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05ABF6FD-0E38-441E-AB58-8F6A27E44A8B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178F8A89-51F7-445D-B4DD-08833496BFBE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F9DDE8A6-4C92-4D55-979E-37BFD8A819D8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71C9BCCC-72C6-4248-8978-FA964EB9A2A6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F89F05BC-BB4E-4570-9849-0D6DA083D270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9128D383-9CF5-4903-858D-73BA91CC0D69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DCE9263-D6C7-4F3A-8D74-43630CA18F97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EE5B2A93-69CD-4082-8ED6-B9DAA6A244B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F3A0C17-B3A2-4C09-9A62-F8F346FD2EEF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C2DA786-6400-4169-BC2D-28F0999EEC4E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A12F9DA3-CFBA-4682-884C-10B58397228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522ADF87-7691-43DC-B5A5-7CDFDC1B93F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9311E024-6FE8-4BB1-AA5F-8D6EA98CE4F0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CB3E5937-1C12-45E5-882B-56772106E480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DAD05A52-4F6C-4316-AE2F-764029964326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F4CC8D5-66F7-49AF-B0FF-45AD92C3251C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2219BC6E-9ABC-48EE-B639-B631109E91CB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1C60747-6C59-497B-9153-12FE50066EEA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836D3C8F-07BA-4990-AB9D-96375FCC95F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A231F52-187D-4A00-AC20-D1C31DA6FD04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5C39328-18F1-4E13-9123-09998AA383C7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56E22D3A-4B57-4B35-A45B-A5A6B38BDC12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91EA3A1C-45CB-440F-8CDE-C94D861EE7ED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6FA46FAF-FA9F-403D-A31D-9198C6548DB5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006E78DA-39D1-4A5A-BAD4-A5E0E591FDC7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B20A2040-E821-4740-8FA9-FBD0E3458ABE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0DB9F290-3B6E-4E05-A00A-990285A7E3C2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C872F756-D2D1-4B64-826F-B1AD11845B81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E330E1ED-041F-4F4C-A1BD-0DF505EAA18B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5BF694DF-5766-4FB3-B581-A74458A5750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5E41126-48FF-4968-B06C-F34371035BA5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56CEE867-2362-4F96-A493-597B242DE617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6AA766EC-80E3-49D0-A7E8-3BCA2EB9E486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53E0A8AE-E4ED-47EE-847E-B196152E7216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19E2D540-66CC-4F63-9553-A5A6345E1098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D92D3AE3-64E0-4701-BBDD-026FDBAC55A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8F532607-50CF-4255-8148-60E01316DC67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CD398ED9-B91C-445D-9956-CA93EE4898E6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75C6883B-D0F1-43F3-8E7E-ACDFE52A3CCD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CF22B6C7-F60E-49E6-B4C4-3A2C86939D30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E95E65A-8D70-44B3-A595-575B0078121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FE8CF14-42DD-4FF4-BBB8-3482975749A1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EB099BFA-EED1-4E76-9897-09B3D93D83D6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4D40E9A9-5D03-410A-AAC3-285CB29B0325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3361DAE7-28A7-4A0C-ABA3-A3CD47D7802F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9C974E38-4E72-40D7-AA01-BAC1C5853904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6C052932-5488-43CA-8B58-7E581684561B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1CCDA13E-F806-4294-8721-460FB169F89E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7946F358-E88E-42B2-95F3-0BABA08B9232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6395A2A6-0AAE-447D-B339-69AA63CD3126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BAF39887-29F3-4DA7-AAD6-F4137150349A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B55A34A-7A85-4747-BE62-E78B8266BC0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2D402E7-2A0C-48C9-BD51-BC302B112691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1EF46695-0E51-41A6-8E2F-7AB06627394D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2A004A02-4720-49F2-B57D-459C4AE9C1C5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AB1BBDEF-664A-4D78-B16A-4B484C0DCF45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F9A51AEC-C6E4-4E9F-AE4A-F569E6EBA593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55FFEAD8-C332-49AB-894B-FBE22FAF2F30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2DF40C80-E362-453B-8ECE-EAB1242B3C5D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3D5806F7-0CAD-4B9B-A494-6CEE20603944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D22662BC-54FD-4CD9-BEF7-06838B5FE059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B1B50BC-5FE9-4FC7-8A71-297A6054382E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1EEF3259-0347-4A9F-94FE-34B5CAB3F1E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71F3DC4-79EA-476C-B9D1-4FAEDEFC903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CC7E9AF-7059-418C-813D-3138595A5079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33820223-49D6-4A45-976F-38B9FB581232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30219E65-6140-4880-B9DE-9971E53BE478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03AABF1E-9C1D-4766-AB33-6CF435DD9F26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7D6E4383-CF9C-4D87-B70F-D0954924255B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D6B7CEBE-4E61-4E1F-BA33-7114391B0A14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2703535A-0821-4CCE-A74D-56EF7EB39082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58488CA3-2AAF-423B-99EF-A07E5A21AD8F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2F44745C-658B-4BE2-A93F-ED26567ED814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990BF310-4249-40B3-9B97-BD210636A5CA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19BBA969-6FE8-4D61-AC2B-0A786FC6251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A2DCD76-3091-4B56-9D16-F7C55CCC1B41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4A68116B-625B-4D9D-B74E-F3FB6D3FF13D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E51CD312-DFD9-4264-A302-D3B2B853257A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E77B7B5E-D96F-47BC-B79F-283652371552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98136468-09F2-4C52-A3EE-61C761888BF6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CBA8FA14-873C-4564-BD87-E0FFD1795575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5B78BA7-F99B-4BAC-9793-E846868DFE63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E2EF21A-864D-4078-83F6-488350C75CB1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9299FF8A-11CF-4ECF-8DE6-185F31459621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C5F04E34-677D-4FDE-B1B6-B7696E2C0C57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D164156D-B4C0-4FFD-ABA2-359F3625481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3605B1D-5C2D-4592-B66D-6A72DE21ACBE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8BD0F54F-1819-435A-A7DF-616C1C3A85EA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9379A131-38A3-44F0-8CE0-E6C493FB8E0F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3B7154CB-3F7F-4F2A-A1B0-DE239AAE194D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83EA0E2-A491-4A81-BC25-F76F3AB146A8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AE659E13-9B5A-4FB9-9791-28C8022CFF19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99C0128E-AC1B-438E-B4BD-0F3EBB967AAD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588ABCC8-DC17-4AFF-9D31-45763E31EC83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74D1705B-2442-4550-A66D-ACFF3A89415C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0923272C-6002-418C-9C1C-E6B2A6BA72C7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61D9A80A-3EAB-4C9F-9DA3-7322E26869B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14D23E4-8F13-44D2-9309-F796768B7126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DA6364D0-F44A-4BAE-8E58-D86941583A53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09D0467C-21DA-4DB3-8713-8596756020CD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99553472-60DA-4088-B8FB-73257B2E32C6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6F5EEBBF-63D3-4DFD-B82D-88C0EE5687F6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EA30AC98-11BE-46E2-B010-74E8DF603989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CCDDB0A-FE6B-4E4B-B8B7-B29D05C403E0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6D86BAF-C498-4489-9FF7-520BCF84C404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3AECC951-7E4C-4491-AC61-D3F8ED5B4D92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371988DA-2801-4B61-B6FC-A1184E7923E9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3BCFAC09-C848-452E-B41B-0C3E334BBDC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4E638F6-B7B2-42AB-9C02-2675AC350C3E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F283AA78-154F-4D38-A8E6-58ECB3481ED7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C63D80DD-60F7-4704-BE74-041D6DFCFDC7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CB9BF91-BAC7-41E2-9380-52626A8D44A6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A4A8A5CA-9CFE-4579-AE79-D230C3AC56D9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3474A0D3-99A6-4E24-B5AE-0FB0C829BE71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EFF54D12-6237-47DB-97D8-321210B69BD4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979FA9E6-4F01-416A-BB65-9B7E171F9272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6F8C0E36-3CCC-4C34-A12B-6568CA67ECD2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D81BBA03-0DAC-4954-84CF-A2DD1CD047DA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07A9FBAE-B343-43A9-9102-B1EB14ADBC7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EB4039A-729C-4A34-A531-273B2CC0212B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DDECDD62-B62C-473A-AF12-BAA355488A2E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D8BF90BE-4C04-4DD0-A3EE-C3361D055901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22DD1674-19AE-46D3-878C-5D8A916B2A42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14E20786-86AC-47F2-A4CC-5DFF5EBE3A07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54E3CCF9-1E4F-4D92-9175-9AD17C69FDD7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4CCE24DE-EA5E-4962-A4BE-E8F174ACF581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967525FA-C356-4E4B-B806-75DEF452F084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9651F3DB-DA50-4449-96A3-DB18F4A20062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810ABF4D-EC36-4371-B3D6-8224F0F6CD1D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E13232BB-C640-4F00-A300-907C4C24F88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0661853-B383-4226-B5C5-BF1812731112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E5AB33EA-AFEF-4E4C-9837-7E2EAECFA9C6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FE8520B7-E1AB-4AF2-A9C2-FA23DADF1FA2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D9DB142F-532D-4D61-B23D-81CBB1C0839D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218F2AE4-06E2-4F55-B5FB-378DD6147E32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055CC9B7-435D-4673-8BC3-78E1C68C36FD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64FFD0AA-60FB-4AD4-AD5E-88ABAF770E2F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ED315F59-CF4C-44F8-8E3B-0A242444A7F1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71354226-8872-4B15-8654-A46FF83F55E9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03F110FC-DF47-4734-BD34-25B0B059A49A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F3A778C2-19AB-48F8-A619-43A5583E5CC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E53D8E9-ADB0-45DD-BE9C-07589D1AEC3F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2611212F-D291-4027-84A5-D0C280143F89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D273C4EA-BD72-4403-8EC2-F38C44D46A3B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5891F693-A5FC-4D7F-90B6-AAB8F377C187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BD24D6AA-1614-4776-B8CB-DDE0E28F2FB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355FB6FF-523E-4253-BDEA-F3A3ADA77EFE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E4D633A7-98A9-4F71-8010-AACDC34C9995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935A2ED0-923B-4F27-9F71-C6323B3C0D8B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863EA4A9-19BB-4C49-9F64-F1764F988002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A06D5766-2F62-49AD-9C43-D162980385CE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3CA15EF8-EBCF-4BA8-991B-57D7609B411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4BF1E39-2543-40BA-B335-4F13DC166519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DB22B979-D96C-4C8A-8408-F3C9994B17B5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3B8012C9-2BAE-403C-AA2B-F5C8B8CCA781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316DF4EE-1C88-40A1-B8E9-B1738AC86882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505B94B5-9A42-4B01-ACC3-E076BE587C48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17EAA365-0B24-49B6-9CBA-9D3AAB6A4874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6407F430-AAEA-4DEE-8E1A-60D23D93D305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D8791C32-FD47-41F8-AE53-07C590FA23BF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F37CC7A9-0901-41BB-A1D8-E790F961C340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087A89DE-ED99-4044-9C51-285689839185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480388D0-091E-41FE-8E26-F51D03BAC23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06602EA-BDDE-46F4-AA19-4809F5933537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379708BA-1B33-42D1-9433-2B7E828944FF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6A2E0021-A605-4E3F-85DD-8DB520B5B07F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4ED55D1D-F0E8-470B-BD6C-F9D63E274519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40D92162-9A38-45FB-BCB6-9DE59FF761FE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0275B2FB-A13A-4766-AE79-E6CC4ED7A41D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B110817B-8846-412B-9917-195BF7C539B0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2DFFA12D-51D9-42B3-A8CC-65F7EC6E7F2D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07EAFF27-DA62-4BE6-8C06-4E1BF0F5CE5D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CA3D7461-320F-45A8-A17D-0DC9F712D6F7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9A4C9772-B6E9-4FE5-BA61-091AC197510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35BD42-F0A1-495B-B70F-F1634929CB6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9820A01-D73A-465D-99CC-D2ABDA4D0CAB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BF7BA1B2-28EB-4639-AA35-6800922F8B7E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5E873547-71E2-40D5-942A-91E2B2107731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9E13FAFE-04C9-44C6-87CC-10A6F092CBE1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940D9B63-9254-40AF-AC01-AA13384C9FFA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8A13FE20-28D6-4B41-95E1-4FE53E63ADA0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1BF7DAB0-D4DE-422E-82D3-BB63A33FB414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E3EB795C-2832-4C83-AF6D-93793A3CC249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A8BBEBFC-192F-47B2-9912-A825526EE9BA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CB10FB12-945A-4C09-A99D-8C99D3DBCCF8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E55DB566-9AD7-4127-8F04-F64D89123EF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B7BAC78-0A8A-4100-9B43-B20D4F74BB62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A085C195-7FF6-4117-B270-70F5676FD17C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855ECC86-8960-4AF8-AF44-70AD70106BF9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1F8AAF00-3753-449D-8AB1-5B92443B9B90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C2B019C2-04F1-4FC6-B0DB-6B1CD4499E54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F6EA53F1-CE68-4B16-8CE7-45D7EAE301FC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30BFAF04-45A9-433B-BA6F-DC2E8145DECF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824732B3-E4D0-4226-B51A-93784E716075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0ADFA713-CBCC-4C3F-9DBE-7755E6DB7E13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C0401B9D-4F36-4AE0-A8C3-3DA61830A2AB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88EC3D28-498A-4164-9504-B4E84C49656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832C0A7-827D-4643-8E60-2878A8694EF1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4E3355FF-7047-4F91-9980-AFBAF1D20C37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FF2EF6DA-216A-49DC-B6A4-4E680C7989AB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1F49CE30-170B-417D-A747-B8F6C9D7857C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9DC15A9A-C7FF-4113-A258-565A21E0E418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9BC0253C-A706-4D40-A9B8-E552FB81C518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88F28EA3-E595-499E-84E9-97EE59B367A8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1D76F917-6D1E-43CC-8ABB-48D15696464F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D9A94169-025E-4CFA-B5F6-4FEF25235C0F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8CD04E7B-0A23-4A68-8BDC-616CD6352642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1E7E7974-0D32-4363-9210-E9438217D2A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20A1A04-2B55-463D-80B8-D8FFE9306363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204913CE-275C-4C5D-A325-29AC5CA96EC4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8884A6D7-B19D-4A60-B37A-C426D111F91B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1CD3EDCE-EC2B-4FD0-8F10-AFA7D2031BC1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6470F2C3-7EFA-4F5E-8CB8-45E0DFB6AB5E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1C7112B6-B87D-4FBB-930F-3339E023E64B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65DC2BFC-1E37-4680-8D68-EA0755958560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B3A978FD-610A-434E-9B5C-2A2DB39AE6CB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8C0978AC-B080-433D-B7F6-224CF802DAAD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5011432A-BAD9-4E97-9A87-35A11CFDABF0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08567D85-F107-4B14-8EA7-3C90A6ED02C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80D558E-8EE0-409A-9940-0E807C824B58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BFC90962-05F7-4E4D-9180-B8DB8519D6E0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048CB5CD-3405-45E0-A247-1CA2DF70B53C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E9FA4B08-D611-4586-A378-8525DEAEBD72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EA6F0F42-8CF4-40E3-A96C-DA553BEDE96F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ABF26103-3602-41E0-A559-1E6F6A6937E5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AF23C940-17D2-4E25-93A6-62E113581CB5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FE2A9C98-1CB4-4A13-A154-DC663759605D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16DA19A5-010A-4756-BB36-74B5D7972413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FABC7785-59EF-474A-9CA7-B65DA946B8E3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1277F52D-FE65-4395-8EF1-5440FF26FB7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C6659D7-65E5-47FA-9119-4A241B2FB7BE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5CB94EFE-AF41-4865-8B73-63085D75699B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4FD5D5D5-A742-48CF-8F2D-7DEA7B1AB2BF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F90A1C25-01E3-4AD8-83E2-7D193709BC4E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03B64518-5A00-4BB2-BA46-7E08AD8910E2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633AC0ED-7A38-4D07-8731-3EAB8CAA1FA3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18C0B676-3F64-4731-AC37-0649B2B55D41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D857F6C2-83E5-47AE-87FE-EAD7653162FB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4263876E-A010-4C55-B46F-70E58CE2A58C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4DC86F33-204D-47A3-9E44-1B921502B4D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5703868-53B6-4CE1-9B35-8ACEB3014307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8BAAB8FE-24A8-4FD3-9C6E-7E849A92917A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93D2F196-30F9-4198-B4B4-260F1CC76843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19E44614-5B55-40E8-B420-E168DB465FBD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26C8454A-E807-4DAF-A321-F830E924D057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727C8357-FDA1-4C84-A53D-5E6C099F1DFC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7024F4BA-6E85-4710-A120-DC663954AE16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D9C8D71E-2F03-4812-B33B-2B78B7BBBC7A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A821B59A-47CC-4027-8795-85C7B4290C04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86786C89-DB3F-428C-B279-BBB5CB9C3759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9E5BE161-4746-477A-83A7-C6B235EC42C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A10D26B-2E01-4100-822F-07B01FCF91D2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559C6749-38D2-44D0-B7C7-A8F437F7D282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3F19170F-8C2C-406B-A9F3-DCF954177868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3330D484-F384-4C73-A45E-57A3C52877F6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AE78AFF0-BD27-4AB7-A78A-91B321E2FDA1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DCD4CA38-60D0-4586-8F81-9C62E74E9DF3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28305CCB-695F-472C-B4B4-BC69E91C21D1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F683ABE2-EC8F-4225-9BCD-DD0B2E7A4886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FCB9A190-6217-46E4-B671-3DC19238608C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A73907FE-1EA2-499E-B8E4-FA175679D0A3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2F7D5047-DFB2-48DC-8FFC-241F3C5BC82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B203812-3FBE-4130-82CC-F170D21E8166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20878616-FA4A-4745-8925-290843A99D1B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AB13EF87-F1FB-4872-A7E0-15B499ABC7A9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4A0A63AC-A8DE-446A-A560-65EE8E5A23E1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DA85021B-DDF4-46BA-899F-58142B50F502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FDE9010B-5CAA-44C3-AE8F-61BE3352FC56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EBB4D28A-E398-49D7-8F5E-AB35987C9D8C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20C3B620-5241-43C0-A3CF-3C8BDDA8E35E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30FD34CD-B436-42FD-BCD5-C4171C0D8DB8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DF355BBD-2D74-4F75-BAC8-BCA2ABF3CF2D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C1A55580-F626-43A4-B595-E979F97BF20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BF631EE-976D-4B7C-A1D7-1618587DF161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6C21A5D9-3B5A-4543-8058-F0C93CEFCC6D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EE4EA9F9-07D9-4AE5-A4FB-B33439EF2387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963F3F93-CD25-484C-A36B-E1612162C8C4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3CB4C15E-D1FC-4D10-BC15-2FE20F6C9DFE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C2ED8FCA-48EF-4FDA-9B82-4167A04BD517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7684B34D-A856-4E68-B8DB-564B8C5700DD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7B6920C7-2582-4873-B410-B14F7984C865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F23DCC9F-A402-4A3B-9060-0E7D7C161D39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0D755025-43CF-464E-96CF-632A7F985D58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D67992E5-B98E-49AF-8612-FB975A2AB6E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63486B1-0DC0-4CC5-A01A-854594D6ABA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16CB98F-59C2-419C-A4D9-6E3EFEFDDF0C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51F63B80-444F-45C7-A168-9FF0A8E368D5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1F1890C8-E184-488E-8E0E-C8427C581C29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49ACA47D-C02E-45E5-8852-EB627859F36A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7A74F007-194D-4ADB-9D2B-549AE4B24D94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D88D7EEB-7FFA-4A00-AD77-EA1E0A2E3A68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4C316FD1-4457-4598-8962-B4D70AE9606A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FE8BFDD8-F95F-4DA9-816B-341FA36F3B23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3124E5E9-ACB7-41A1-97B2-FDC304A3105B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CE0D27E9-4117-4A7E-AD5B-C3FDD961A66C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DC945D84-6DA5-4637-A7B8-D8AFE963C43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BD5C354-FDBF-4344-9BC4-1D2CA6AF598D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A1AA268D-B4CC-40FA-BEF1-885B18927D3B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638A09DA-0E90-45F1-B0A9-747726252B2B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CF1494D5-4670-4727-B13C-693AF393E8D6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3E0BE6B0-9129-4441-9AC5-D3E528521654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71DF2991-90C8-4EA6-A5BE-326CFC3DEE37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B80D29FC-0618-485A-B602-60784A1A484F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D64105A3-7B40-4B57-A041-7AEF0CDE7010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D6AEAD6A-E441-4A0F-A8EC-EE44F278A5B2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91B4B40B-4795-4FDC-A750-8E65A7693934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E2569833-9F96-4C0A-B9A3-8F4E8410006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2E6C008-C54F-4226-AFC3-2F5722DC0CB1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1C165455-186E-4721-8E60-BB8966D1D82A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9EA9459D-5E21-493D-AEE0-2FAC7488DE8C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2B2A286D-6244-464B-B321-41BB9BA433C7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382AD02B-AB0E-4C71-8D6F-514FF7AAD444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1F080FA5-1151-455C-AE28-23B59D665C9C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CE65F434-3C71-4A05-B685-1728C59AFDB8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78D5B5BC-1FAF-4758-AA5B-7FE987FFBEC0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FA052A46-F5E2-4C95-A247-67381F0A86C0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EE7B8ADF-20D8-4467-A541-64253CF73400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BEA20154-5497-438E-AA9E-AC03E082C2B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0AA657B-703E-4910-9C92-BE21C6E672A2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5F057413-9DFC-4297-AE8F-E0BE0D920706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1B7D668B-B398-4640-B008-77225A799730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DDB68557-3BA3-4CEC-8522-6CD87223F528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B6382C3F-467A-4564-9BAC-1072304CE4B7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3AF15E75-442F-4694-A1FD-A5749BDE9D93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AEFFD001-A7EB-429B-BC03-8CFF1562E77F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9C216563-4EF0-4826-98FD-62B38FBCE9FC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7844DBDC-7CB6-470E-A167-A7A837E09480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14D07EA4-D9BF-4E87-AE2C-7C1DB5613694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2E084BEA-8A03-40EC-974F-448BC2BCE1E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E2A8464-6B39-4F1C-9A35-BA8D2BCA0DA3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A4F4E3DB-A91C-4ACC-A8F0-AA18B95E1DD9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13F64E14-A017-4ED6-82CD-BA45083DA91B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162BE04E-C329-46D7-93E7-4D173809AB19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B4071677-8B6C-4902-BA4A-E29ECF94171F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0FF31DD1-6018-4CD9-A5D0-19BBED3AF61B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674EC7B7-F3FC-4E4E-B0D7-44ABB700A945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FBAD4F55-6088-48C4-8B78-EAF71B630AD5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92E655FE-267A-4DFF-BAEE-D8C39A051DFB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411919B7-88DA-459D-9CD1-948E20D86FC8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F2C834B-A58D-4001-9122-174A898124C7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85258801-25E2-4DD1-9D99-F455368FFE36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2A106A43-7C1E-4DCF-B248-52A388A9F1D4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68895917-3253-4F7C-B057-B0B813618566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8A51077E-AF1D-4065-9F71-93ED5F0732C7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01F7BFE5-3B1A-43B2-B401-AE636755394C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FE338A41-E6F4-47D8-8F17-5B65D66661B3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FAA4C1FB-6215-43CE-8674-3DF72E9F3215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72DE23F0-5516-4FFC-BC8F-23AA57468BAA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0A7E9F43-B7ED-4D64-BB3D-4583C3C9BB99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222A38FD-E045-48F8-8BAF-F8FE5F32528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66F9474-2E0A-40E0-97B3-750DE92FDDF8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E23F14D8-A657-4595-9E3A-1DD5381398CD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9DB0A9F9-9868-45FD-AFF5-CE288BC5DF20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F60DE8E1-F061-4ABB-BB5A-C89BC3B2723C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DD17F383-90C9-4972-B445-EC35B7779D8A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075D8F7E-5411-4A57-9ED3-D6C6B93BB52B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39E30308-8F23-4B2C-B19A-E1416BBB1B91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C2EE4C02-064A-4BB2-9C19-979ECAC33D6B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91B5DC86-B41F-409A-BA6B-AD3517E2BED6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D906E818-482B-44AE-9014-C64E1FF71F76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343ECFFC-6E3A-4DEF-9955-3DD73F04E19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F30A3F7-D11D-461D-9B0A-151871BA32E5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FE3751E7-1354-4C0D-9EA3-0FD539661755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58C81ACE-2C8F-4C49-AA4A-A1E901CBC29F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EEF340F9-074B-4514-9AD0-42DC7FF24B19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97080723-6AC3-4DD1-8D86-49CE166D609E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0772EDC4-4497-4AC6-92F5-EA69CCDFE5B8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A9936B3E-31A2-4CFA-BDF2-07ECEFB33D99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BFE51B74-3BF4-415B-AEDC-1F1320AE3711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4ADCFD6B-2CB6-4769-A13F-BAB8F107A8EE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3E6B8B08-FD6F-4757-A8FD-C786C7B1DAA5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B3A5AA19-0527-49FB-A4B3-A1EB4AA0C29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FB26436-DCF9-4742-9B93-B698A5B45D3F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ED4C4000-06C9-4D10-8DD6-5EC0B9067873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F2EDCB8A-D6DE-45CC-9C6A-2330BE0BC5C3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66D397B9-A1C9-44FA-9614-B97492016AB1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DCBD2413-3894-43A7-8385-0C38C7E8B973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E7BA8027-281C-4292-9EDA-02EF180D46F2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FD045F4F-A690-4BCC-9165-0AAFD72048F0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B5C92B1B-20DC-4764-811B-B9335952B8FC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D5604A79-945F-45B7-B5DA-FD110108C678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678C34EA-624F-41D0-AEE8-7CBD41852D82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0E82E77F-69A3-43CA-93AA-84AD8028EAE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271DAAB-0986-46F7-A5E1-7C9B59D8A1B1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5F349C7C-FD67-4FD9-87A8-156E6AD12B0B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EDD51ACF-62AE-41AC-8145-01302C5B58D2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64E8A590-448F-4B34-851E-41F2E75063C5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56E42918-0CCE-4909-B505-6B60DC99A831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D9AAF1AB-7EE7-47D4-A3FE-EA85ACF856B4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548914D6-889D-4695-AA7C-2275DF7629D8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39C82217-2143-4654-A046-8FA34A6D88BE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D75B25D7-E766-4F52-8B42-058724548929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1016F0A0-191B-4F36-82DC-1EE207223592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CAB8A379-55BC-4604-908B-7BF8B3A1C45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2F8B945-9426-4968-8C13-FBA01211E7A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B554FCF-3D7D-447C-9A63-42530EA29003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1AD3DF23-3CF5-43DD-824E-F593F0A68598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4ECB4ED5-B554-4E30-89A2-886345540B91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7FB4968E-97F1-4D21-8111-DDD716133536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93CA8815-0E83-4BFD-A789-F964D08382B6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446FCDD0-83D1-40F6-9FC4-7B65C8251147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6CDDE5BB-387B-42DF-90BD-E34802948283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5EF0CF43-7B59-42F3-8155-9E32FBC98D28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34501F25-353F-4A26-88C5-B11DF62D9DD9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355C36F3-3066-4198-9727-437C4D32EC43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F8BC6746-7519-4212-B2B0-9F380E194DB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541D468-01D8-410F-BBBF-D05AE54B1A84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92630CF1-E95D-49F7-8BBE-6BE4589F2882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A2EC97C9-F992-41C1-B8E5-1F446B3C8861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34F5DC72-8486-465B-A5D2-3DD63EB6FF0B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C925CE9A-0562-486D-9917-846F7539EC4C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1C95C13E-AC45-4669-820E-BBA06E9A8F83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3E74EA25-0E0E-4B70-AEB0-555F2F4C1106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8AF2EB4D-DD42-4AA6-A1CD-4223019A4A04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F9DC9BFA-0B82-4B60-90F0-B42062E01C41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21D80925-57A7-4AE6-ABE7-CF1ABCD5E21C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31DA891F-76DD-4FF7-A41D-5DF2EB6A148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3CEF6F6-06CC-46C6-AB80-C6EAC94F4AC8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6A83F97F-E643-4FE1-A81D-05083F003A42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3D02BF7D-015E-4D1E-A9F2-5C171242A1BE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5393AE5D-B750-4BD3-ADC0-3F4279C3E081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7FE71F40-4E32-43D3-9E39-B11C2E8157D2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BF9B7F5D-BE09-4081-8B17-A8C26DFB7EB4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5C1926C8-CD26-4540-9487-02CF8F4A52A3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8D5D655E-9AE3-42F7-848D-AE9338C12976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16BEF73D-F89C-411C-B274-2184C9D38294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EF1A9DE7-707D-4072-B9E4-FA03A7D7C108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695C29C0-2BAD-4277-A6DE-2AB4677E965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E002FF9-35D8-4C5E-9ADA-C5299DB83DF9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FDC0839D-EE94-4351-8ED1-190A094FECFF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2C10D049-5A2B-44C3-BF51-02C0C4E7EF0C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1CB36FB2-AE2A-4F31-9146-4C4A596D53C2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AD496C43-92AC-4950-BBC7-E32F636077E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6591BBA-4E9C-4F90-A365-45C56FD4281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BE1A64F-78DE-41C7-A64D-4F5B27AF6F2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B546C31-37EB-49F9-90EA-DA5A2AC195F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BA94D29-83F1-4064-BA88-BF61531EE04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56C3C6D-251A-4A40-AB97-EF2BFC45D05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C34A9FD-FC8D-4064-814C-1AD7DC37945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3FB0518-4A2A-472C-B507-57752D882F9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DEFB77B-23F3-4DB3-966F-85AE35EB872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BAD1DC3-0F6B-47D5-AA8E-A47827890C8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8D66369-D51F-483A-B5C4-BB274E1952F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D412502-F917-4096-A7EC-F4C79362F2F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473145E-2411-4EEA-9E30-8CCEFBDBA83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A35F77E-7EB9-436B-A976-B192C8B2254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6B7F644-D308-45E2-AD70-5B1FEE650AA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FAF766D-024C-4342-8819-8D33D53D852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0CD3B04-C8F7-4493-9009-33026F38C88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2A04CC3-4883-4810-9EB0-B69E512619F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3395626-B8FB-4CBF-8C46-3F853D99752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3B85C117-39ED-44CA-B79B-DAC8DD788C8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AAAEB82-1E06-4AAD-AE15-3D7D1B5AA0E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0F01DBB-E070-481F-97A7-78868D2D8B8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CDAC122-4DDB-4590-A4D9-674D541719D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CD84D57-B960-4701-ADDB-53D3FF3CBF2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35E3CF0-3C6D-420F-88D3-6225DF9946B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F89A0D1-7B85-4293-8429-42BB0DD5AE8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A3107AF-E3E2-4794-B402-0063A878AF4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1F7BF6C-36AC-4955-8639-2693EEDD326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1244</Words>
  <Application>Microsoft Office PowerPoint</Application>
  <PresentationFormat>Prikaz na zaslonu (4:3)</PresentationFormat>
  <Paragraphs>753</Paragraphs>
  <Slides>16</Slides>
  <Notes>5</Notes>
  <HiddenSlides>13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Kreso Vlahov</dc:creator>
  <cp:lastModifiedBy>Franko</cp:lastModifiedBy>
  <cp:revision>90</cp:revision>
  <dcterms:created xsi:type="dcterms:W3CDTF">2019-05-07T10:01:13Z</dcterms:created>
  <dcterms:modified xsi:type="dcterms:W3CDTF">2019-07-15T20:42:29Z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