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05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E4E30-2569-4252-64E9-0DE987004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A654DB-585D-A0B6-B673-D0CBB84154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ACE07-B1F4-B1F5-3B8B-BFF4B62BD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B49D-C170-4667-BBB8-C8021AC65FAB}" type="datetimeFigureOut">
              <a:rPr lang="en-AU" smtClean="0"/>
              <a:t>9/02/2023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72EBE-0F4A-F1D1-3AC6-3920AE2D4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1FA0B-3274-60A8-DD98-E2BC3B217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C009E-04B7-4E3B-9AB4-B8E5BAD2AE3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4520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93944-C2F3-C7AF-D87F-C2E8C7F8B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5888D4-2CBF-8F7F-FF09-254F31543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10841-4520-283D-1BE6-E788B5C11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B49D-C170-4667-BBB8-C8021AC65FAB}" type="datetimeFigureOut">
              <a:rPr lang="en-AU" smtClean="0"/>
              <a:t>9/02/2023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38112-7077-880D-B160-6B071E7FA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0A1D7-0AAB-8FBF-AE2E-5F1979C92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C009E-04B7-4E3B-9AB4-B8E5BAD2AE3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300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DE1F0E-0E79-7BF5-B03A-BBD5469284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458A6-9779-F933-3201-3CEF84650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EEDF7-3DAA-6964-275E-0C4A5B503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B49D-C170-4667-BBB8-C8021AC65FAB}" type="datetimeFigureOut">
              <a:rPr lang="en-AU" smtClean="0"/>
              <a:t>9/02/2023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215FD-D021-0CD6-3092-F95A94DA5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3F12E-27BE-FF31-CE8E-FCAEA4A16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C009E-04B7-4E3B-9AB4-B8E5BAD2AE3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3384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1456E-CC91-6DF4-E503-6B35B621E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81C29-88E5-7CBE-D2D6-46CA85F31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02D28-0CA7-4A13-927A-696D3AEC9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B49D-C170-4667-BBB8-C8021AC65FAB}" type="datetimeFigureOut">
              <a:rPr lang="en-AU" smtClean="0"/>
              <a:t>9/02/2023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68619-4978-B3C2-4031-18E9A605D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B18A2-61C1-4AD2-71FB-B6C0DFB10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C009E-04B7-4E3B-9AB4-B8E5BAD2AE3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2584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367FB-EA96-B0A2-FAAF-287441598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8CC7A-9B0C-F718-0C6C-1F9AD4677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5428B-F05E-8CC6-C3C4-DA253B767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B49D-C170-4667-BBB8-C8021AC65FAB}" type="datetimeFigureOut">
              <a:rPr lang="en-AU" smtClean="0"/>
              <a:t>9/02/2023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DE481-6B2D-1FC7-2DD2-C05835C8D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E4086-D093-D352-DB4F-59750FC0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C009E-04B7-4E3B-9AB4-B8E5BAD2AE3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3907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A315B-882B-CCAB-34DF-22AF16567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2ECEF-059F-7335-4EF9-C7E4184D23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607D92-9D5E-4DBC-8FF8-127FAD310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E8606-17E6-BA89-1B60-C7EAA867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B49D-C170-4667-BBB8-C8021AC65FAB}" type="datetimeFigureOut">
              <a:rPr lang="en-AU" smtClean="0"/>
              <a:t>9/02/2023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1BFB6-4E13-A00E-724D-BD846276A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1269C-28EA-143A-1CAB-19572FECF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C009E-04B7-4E3B-9AB4-B8E5BAD2AE3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4804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C3EE2-2E3D-5695-D016-696B307E1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FE939-8605-D09F-013D-031D2C9FF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A9AFEF-CA96-B4A9-C3E6-A9157A167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5A207B-30A4-9E80-437F-06BBD56DDC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722D08-539F-7456-DA66-61386902DD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A9BD10-1BB6-F41F-41D3-DC2DBD51F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B49D-C170-4667-BBB8-C8021AC65FAB}" type="datetimeFigureOut">
              <a:rPr lang="en-AU" smtClean="0"/>
              <a:t>9/02/2023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BCB53B-768C-F6C3-6558-80A3F3D35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FC5DBF-99F5-571F-98FB-865B14F24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C009E-04B7-4E3B-9AB4-B8E5BAD2AE3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9409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5652D-CB81-EDB8-4292-B3A78E1FA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F79356-5392-CE74-77F5-865B43D99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B49D-C170-4667-BBB8-C8021AC65FAB}" type="datetimeFigureOut">
              <a:rPr lang="en-AU" smtClean="0"/>
              <a:t>9/02/2023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B8D4A4-F431-AD74-C384-E7CB58CA0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34A890-05A5-460E-4B6B-365187294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C009E-04B7-4E3B-9AB4-B8E5BAD2AE3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5437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5FCDC7-3514-7C0C-5E58-E34FC9588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B49D-C170-4667-BBB8-C8021AC65FAB}" type="datetimeFigureOut">
              <a:rPr lang="en-AU" smtClean="0"/>
              <a:t>9/02/2023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670D6-FAFB-1299-B0E7-9B2A79576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1B54FA-BE3E-5DAB-0552-83D28D0A1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C009E-04B7-4E3B-9AB4-B8E5BAD2AE3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8193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571C7-35A3-1F1C-4062-5AE4FE6D4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C6D2B-FACD-D617-6D0A-DB47608F9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747E18-5239-AD6E-E0AA-98D486525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D6D08-51D9-BFA4-5957-59111801D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B49D-C170-4667-BBB8-C8021AC65FAB}" type="datetimeFigureOut">
              <a:rPr lang="en-AU" smtClean="0"/>
              <a:t>9/02/2023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E9B51-3D71-E278-225D-199E76D48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F764C-013C-20AF-6AC5-06B5DFCC1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C009E-04B7-4E3B-9AB4-B8E5BAD2AE3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6282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6A51-8C44-225F-9A39-65749D1E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64A9E0-6746-348A-09C2-1867BA2433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0CFDC2-B350-929C-02E8-1F54BCBB8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A41F49-B573-55E4-8263-A9AEAE80B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B49D-C170-4667-BBB8-C8021AC65FAB}" type="datetimeFigureOut">
              <a:rPr lang="en-AU" smtClean="0"/>
              <a:t>9/02/2023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818965-E09E-AD27-DAF0-987CA77F1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42C19-D33C-7E4A-0B67-1C762F23E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C009E-04B7-4E3B-9AB4-B8E5BAD2AE3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505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AF8CFC-FB3F-5714-1B0C-D24A16C59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CE0F8-63CB-CB43-1ECD-99003193C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9A1C1-932E-DB32-31BD-72729E9B06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BB49D-C170-4667-BBB8-C8021AC65FAB}" type="datetimeFigureOut">
              <a:rPr lang="en-AU" smtClean="0"/>
              <a:t>9/02/2023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9E378-971A-290E-D1E4-8F4A5A9182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CF39E-669E-C44F-5BAE-8ABC8449DB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C009E-04B7-4E3B-9AB4-B8E5BAD2AE3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4686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display of cupcakes&#10;&#10;Description automatically generated with low confidence">
            <a:extLst>
              <a:ext uri="{FF2B5EF4-FFF2-40B4-BE49-F238E27FC236}">
                <a16:creationId xmlns:a16="http://schemas.microsoft.com/office/drawing/2014/main" id="{F3EF9168-8B65-7728-F581-6F1385D1A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840" y="2660348"/>
            <a:ext cx="8652826" cy="329312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1D6CDD4-D617-BD85-BCBD-9581D1A3973F}"/>
              </a:ext>
            </a:extLst>
          </p:cNvPr>
          <p:cNvSpPr/>
          <p:nvPr/>
        </p:nvSpPr>
        <p:spPr>
          <a:xfrm>
            <a:off x="1702840" y="2660347"/>
            <a:ext cx="8652826" cy="3293129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8000"/>
                  <a:lumOff val="12000"/>
                  <a:alpha val="60000"/>
                </a:schemeClr>
              </a:gs>
              <a:gs pos="45000">
                <a:srgbClr val="0B0501">
                  <a:alpha val="94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051E27-091A-9D8C-5BB3-FC2A04285314}"/>
              </a:ext>
            </a:extLst>
          </p:cNvPr>
          <p:cNvSpPr txBox="1"/>
          <p:nvPr/>
        </p:nvSpPr>
        <p:spPr>
          <a:xfrm>
            <a:off x="2356082" y="779931"/>
            <a:ext cx="6087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darker</a:t>
            </a:r>
          </a:p>
        </p:txBody>
      </p:sp>
    </p:spTree>
    <p:extLst>
      <p:ext uri="{BB962C8B-B14F-4D97-AF65-F5344CB8AC3E}">
        <p14:creationId xmlns:p14="http://schemas.microsoft.com/office/powerpoint/2010/main" val="2771929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display of cupcakes&#10;&#10;Description automatically generated with low confidence">
            <a:extLst>
              <a:ext uri="{FF2B5EF4-FFF2-40B4-BE49-F238E27FC236}">
                <a16:creationId xmlns:a16="http://schemas.microsoft.com/office/drawing/2014/main" id="{F3EF9168-8B65-7728-F581-6F1385D1A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840" y="2660348"/>
            <a:ext cx="8652826" cy="329312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1D6CDD4-D617-BD85-BCBD-9581D1A3973F}"/>
              </a:ext>
            </a:extLst>
          </p:cNvPr>
          <p:cNvSpPr/>
          <p:nvPr/>
        </p:nvSpPr>
        <p:spPr>
          <a:xfrm>
            <a:off x="1702840" y="2660347"/>
            <a:ext cx="8652826" cy="3293129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8000"/>
                  <a:lumOff val="12000"/>
                  <a:alpha val="90000"/>
                </a:schemeClr>
              </a:gs>
              <a:gs pos="45000">
                <a:srgbClr val="0B0501">
                  <a:alpha val="9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D36E18-CD37-41EB-F604-201985266D04}"/>
              </a:ext>
            </a:extLst>
          </p:cNvPr>
          <p:cNvSpPr txBox="1"/>
          <p:nvPr/>
        </p:nvSpPr>
        <p:spPr>
          <a:xfrm>
            <a:off x="1341565" y="673139"/>
            <a:ext cx="6087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lighter</a:t>
            </a:r>
          </a:p>
        </p:txBody>
      </p:sp>
    </p:spTree>
    <p:extLst>
      <p:ext uri="{BB962C8B-B14F-4D97-AF65-F5344CB8AC3E}">
        <p14:creationId xmlns:p14="http://schemas.microsoft.com/office/powerpoint/2010/main" val="3628054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8852</dc:creator>
  <cp:lastModifiedBy>8852</cp:lastModifiedBy>
  <cp:revision>3</cp:revision>
  <dcterms:created xsi:type="dcterms:W3CDTF">2023-02-08T13:39:43Z</dcterms:created>
  <dcterms:modified xsi:type="dcterms:W3CDTF">2023-02-09T08:03:24Z</dcterms:modified>
</cp:coreProperties>
</file>