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9" r:id="rId10"/>
    <p:sldId id="270" r:id="rId11"/>
    <p:sldId id="274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1F0"/>
    <a:srgbClr val="B0A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973E-8AB5-4072-AB80-34A786E1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19A6D-34B0-41B3-985C-3232C0A3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56D96-D075-4D84-B9B3-2C0AF614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9BE56-4AC5-4AB3-B47F-B84BAC9B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E7230-ED3C-45F7-B437-4CD88D73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69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0050A-B582-4CD3-BC55-27C516FC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7584DC-A774-4B15-90D0-BEB5289D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2A05C-D47F-46B2-B6F5-26F03B57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FBDA7-5164-48EF-ADF2-9EF6F87D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580BA-0520-4E87-B781-B3220DB2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4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9DD9F-4C05-43F4-AF19-2555446A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B5362-D7B9-4ADF-89F4-3B2384AE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858FD-0566-40D1-9325-0B8445B8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BD722-F958-423C-B042-203FA560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D4FF3-4A93-49BD-B55D-0217E72C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8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17BD-B897-4133-85A8-78320288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7867F-71A1-41DF-9B11-0DC2F8A2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7781F-E820-4741-A797-56EB4D35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0831-0452-4FC2-BD55-9A3B2C1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4DBFF-EDC0-4C6E-9227-E876A707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44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85F1-6C2D-4138-B8AE-B753EB2A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F52C6-C8D7-4C90-BC43-02C7E8BC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8E240-6F87-4B49-B78F-AAD42F56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4042B-8CD7-48AB-B96E-79469F72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6DD9F-66EF-4CB9-BBD7-05185174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39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0BA10-6C34-47B8-93BB-C9C8900E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166C1-E97D-40B7-A95A-9723F4E82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09792-625B-4A41-B04D-1E227CA6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6E716-B1AC-4F16-8B1B-1F3E3A89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6F9B8-761D-4781-B545-6FF721EF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2C187-F456-4CB2-9446-59E5E36C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5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D0347-E421-43B5-9F81-C2E98B66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10DB8-97AD-436C-8B76-49F1218F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9708C-4EFB-4C66-B3E7-AD58912FC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7884EF-CD5E-4A1F-8533-74FB2D17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3E539-0899-4D11-91C5-275EEF538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89B994-EE9E-4C66-A03D-93C7235A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68B34-157A-44DD-9D92-D83D8341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630A14-8510-418D-9E14-5F55946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2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BEC8-4CBB-4981-9361-42C9B726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A1BFA-7DFD-4F6D-80BD-72EEAA2F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2CDBCE-5B26-45DD-8B99-2D1ACE36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E735D-0D28-4D91-9334-60243FF1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25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B64518-8685-488D-9232-6BCE3037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65665-5377-4AE2-BBA7-31D7378A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A8102-C9BB-4AEA-B36B-99095EF5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65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64C64-38FC-40D0-9BAE-4B6D70F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06EA1-FF43-484C-9999-555355AA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6A05D-DE0D-4835-B2DF-B22B5060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35500-17B2-40C0-99EA-AFDF1E56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51E2-6FB7-4EFE-AD4A-BDB122C0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DAD8E-35E4-423A-B2C6-0E90754F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41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2DDD-59F9-4662-851A-86ACB4B0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9E835C-4272-4DE9-92BF-5036020B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58C39-230F-49D8-90D0-1F09BAF0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9207E-327C-4BC9-B5DC-5DB9738C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94DEA-2E61-4928-9B18-95C5AF19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7DF53-8D5E-4402-A8DE-CBA7651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960364-CE99-4B9A-B1B6-C540D91D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7E04B-200F-4E20-B94B-BF3DD223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9F38B-3699-4751-8AD6-4A8B34AA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3FED-FEBC-46AB-979C-E1E5B2993679}" type="datetimeFigureOut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EBCB-86A7-4F18-8121-9ACF5F8F5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C106E-D3A8-4FA1-A02E-CC9B3396C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FA1A-6A31-4748-B4B3-359697F807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35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A3BFA-F6AA-49B7-9F42-23AACF62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75668-FAE1-4E59-B681-6F0339C3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223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9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65248" y="2066740"/>
            <a:ext cx="10461504" cy="3334696"/>
            <a:chOff x="1845555" y="1789048"/>
            <a:chExt cx="9066287" cy="2391299"/>
          </a:xfrm>
        </p:grpSpPr>
        <p:grpSp>
          <p:nvGrpSpPr>
            <p:cNvPr id="9" name="그룹 8"/>
            <p:cNvGrpSpPr/>
            <p:nvPr/>
          </p:nvGrpSpPr>
          <p:grpSpPr>
            <a:xfrm>
              <a:off x="1845555" y="2465518"/>
              <a:ext cx="2635008" cy="1109980"/>
              <a:chOff x="943284" y="2559050"/>
              <a:chExt cx="2663825" cy="1131887"/>
            </a:xfrm>
          </p:grpSpPr>
          <p:pic>
            <p:nvPicPr>
              <p:cNvPr id="1029" name="_x564401400" descr="cif00001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1915836" y="2559050"/>
                <a:ext cx="719137" cy="719138"/>
              </a:xfrm>
              <a:prstGeom prst="rect">
                <a:avLst/>
              </a:prstGeom>
              <a:noFill/>
            </p:spPr>
          </p:pic>
          <p:sp>
            <p:nvSpPr>
              <p:cNvPr id="8" name="_x564400680"/>
              <p:cNvSpPr>
                <a:spLocks noChangeArrowheads="1"/>
              </p:cNvSpPr>
              <p:nvPr/>
            </p:nvSpPr>
            <p:spPr>
              <a:xfrm>
                <a:off x="943284" y="3167062"/>
                <a:ext cx="2663825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1" i="0" strike="noStrike" cap="none" normalizeH="0" baseline="0">
                    <a:solidFill>
                      <a:srgbClr val="000000"/>
                    </a:solidFill>
                    <a:effectLst/>
                    <a:latin typeface="맑은 고딕"/>
                  </a:rPr>
                  <a:t>Server</a:t>
                </a:r>
                <a:endParaRPr kumimoji="0" lang="en-US" altLang="ko-KR" sz="1800" b="0" i="0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7823907" y="2406885"/>
              <a:ext cx="2348545" cy="1050299"/>
              <a:chOff x="6317935" y="3094982"/>
              <a:chExt cx="2348545" cy="1050299"/>
            </a:xfrm>
          </p:grpSpPr>
          <p:pic>
            <p:nvPicPr>
              <p:cNvPr id="1039" name="_x463354696" descr="cif00001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7080410" y="3094982"/>
                <a:ext cx="793431" cy="793431"/>
              </a:xfrm>
              <a:prstGeom prst="rect">
                <a:avLst/>
              </a:prstGeom>
              <a:noFill/>
            </p:spPr>
          </p:pic>
          <p:sp>
            <p:nvSpPr>
              <p:cNvPr id="15" name="_x463354336"/>
              <p:cNvSpPr>
                <a:spLocks noChangeArrowheads="1"/>
              </p:cNvSpPr>
              <p:nvPr/>
            </p:nvSpPr>
            <p:spPr>
              <a:xfrm>
                <a:off x="6317935" y="3776654"/>
                <a:ext cx="2348545" cy="368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1" i="0" u="none" strike="noStrike" cap="none" normalizeH="0" baseline="0">
                    <a:solidFill>
                      <a:srgbClr val="000000"/>
                    </a:solidFill>
                    <a:effectLst/>
                    <a:latin typeface="맑은 고딕"/>
                  </a:rPr>
                  <a:t>Client</a:t>
                </a:r>
                <a:endParaRPr kumimoji="0" lang="en-US" altLang="ko-KR" sz="1800" b="0" i="0" u="none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sp>
          <p:nvSpPr>
            <p:cNvPr id="23" name="화살표: 아래쪽 22"/>
            <p:cNvSpPr/>
            <p:nvPr/>
          </p:nvSpPr>
          <p:spPr>
            <a:xfrm rot="13379725">
              <a:off x="3461620" y="2308396"/>
              <a:ext cx="497841" cy="314243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98624" y="1812244"/>
              <a:ext cx="2420895" cy="461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/>
                <a:t>Server Open(8080) </a:t>
              </a:r>
            </a:p>
            <a:p>
              <a:pPr lvl="0">
                <a:defRPr/>
              </a:pPr>
              <a:r>
                <a:rPr lang="en-US" altLang="ko-KR" sz="1500"/>
                <a:t>Accept();</a:t>
              </a:r>
              <a:endParaRPr lang="ko-KR" altLang="en-US" sz="150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3999751" y="3061762"/>
              <a:ext cx="4270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999751" y="2818128"/>
              <a:ext cx="4270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04738" y="2448294"/>
              <a:ext cx="1009419" cy="231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 dirty="0"/>
                <a:t>Game Data</a:t>
              </a:r>
              <a:endParaRPr lang="ko-KR" altLang="en-US" sz="15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04740" y="3064382"/>
              <a:ext cx="1009419" cy="231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 dirty="0"/>
                <a:t>Game Data</a:t>
              </a:r>
              <a:endParaRPr lang="ko-KR" altLang="en-US" sz="15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66666" y="1789048"/>
              <a:ext cx="2745176" cy="460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/>
                <a:t>IP:     </a:t>
              </a:r>
              <a:r>
                <a:rPr lang="ko-KR" altLang="en-US" sz="1500"/>
                <a:t>172.20.10.6</a:t>
              </a:r>
            </a:p>
            <a:p>
              <a:pPr lvl="0">
                <a:defRPr/>
              </a:pPr>
              <a:r>
                <a:rPr lang="en-US" altLang="ko-KR" sz="1500"/>
                <a:t>PORT: 8080  </a:t>
              </a:r>
              <a:endParaRPr lang="ko-KR" altLang="en-US" sz="1500"/>
            </a:p>
          </p:txBody>
        </p:sp>
        <p:pic>
          <p:nvPicPr>
            <p:cNvPr id="2050" name="Picture 2" descr="program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85732" y="3358175"/>
              <a:ext cx="877327" cy="622505"/>
            </a:xfrm>
            <a:prstGeom prst="rect">
              <a:avLst/>
            </a:prstGeom>
            <a:noFill/>
          </p:spPr>
        </p:pic>
        <p:pic>
          <p:nvPicPr>
            <p:cNvPr id="24" name="Picture 2" descr="program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122758" y="3346287"/>
              <a:ext cx="877327" cy="622505"/>
            </a:xfrm>
            <a:prstGeom prst="rect">
              <a:avLst/>
            </a:prstGeom>
            <a:noFill/>
          </p:spPr>
        </p:pic>
        <p:sp>
          <p:nvSpPr>
            <p:cNvPr id="26" name="직사각형 25"/>
            <p:cNvSpPr/>
            <p:nvPr/>
          </p:nvSpPr>
          <p:spPr>
            <a:xfrm>
              <a:off x="2268363" y="3900596"/>
              <a:ext cx="2510510" cy="240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dirty="0"/>
                <a:t>Send &amp; Receive Thread</a:t>
              </a:r>
              <a:endParaRPr lang="ko-KR" altLang="en-US" sz="1300" dirty="0"/>
            </a:p>
          </p:txBody>
        </p:sp>
        <p:pic>
          <p:nvPicPr>
            <p:cNvPr id="28" name="Picture 2" descr="program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147719" y="3403675"/>
              <a:ext cx="877327" cy="622505"/>
            </a:xfrm>
            <a:prstGeom prst="rect">
              <a:avLst/>
            </a:prstGeom>
            <a:noFill/>
          </p:spPr>
        </p:pic>
        <p:pic>
          <p:nvPicPr>
            <p:cNvPr id="29" name="Picture 2" descr="program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83098" y="3395135"/>
              <a:ext cx="877327" cy="622505"/>
            </a:xfrm>
            <a:prstGeom prst="rect">
              <a:avLst/>
            </a:prstGeom>
            <a:noFill/>
          </p:spPr>
        </p:pic>
        <p:sp>
          <p:nvSpPr>
            <p:cNvPr id="31" name="직사각형 30"/>
            <p:cNvSpPr/>
            <p:nvPr/>
          </p:nvSpPr>
          <p:spPr>
            <a:xfrm>
              <a:off x="8124560" y="3942335"/>
              <a:ext cx="2510508" cy="238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300" dirty="0"/>
                <a:t>Send &amp; Receive Thread</a:t>
              </a:r>
              <a:endParaRPr lang="ko-KR" altLang="en-US" sz="13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5C0BF4-4521-434B-862A-86E318BE55BC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C0BF4-4521-434B-862A-86E318BE55BC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CAA066A-D10C-414A-A965-B37743BB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8" y="2636520"/>
            <a:ext cx="3028950" cy="23526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51DBF60-6B9C-4AD1-8F09-99C44167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89" y="2407919"/>
            <a:ext cx="7315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C0BF4-4521-434B-862A-86E318BE55BC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3EA61B5-0E8B-4907-84FA-92BDEE7ADC37}"/>
              </a:ext>
            </a:extLst>
          </p:cNvPr>
          <p:cNvGrpSpPr/>
          <p:nvPr/>
        </p:nvGrpSpPr>
        <p:grpSpPr>
          <a:xfrm>
            <a:off x="1117326" y="2984774"/>
            <a:ext cx="2635008" cy="1109980"/>
            <a:chOff x="943284" y="2559050"/>
            <a:chExt cx="2663825" cy="1131887"/>
          </a:xfrm>
        </p:grpSpPr>
        <p:pic>
          <p:nvPicPr>
            <p:cNvPr id="71" name="_x564401400" descr="cif00001">
              <a:extLst>
                <a:ext uri="{FF2B5EF4-FFF2-40B4-BE49-F238E27FC236}">
                  <a16:creationId xmlns:a16="http://schemas.microsoft.com/office/drawing/2014/main" id="{43E4F9DA-1CBD-4C61-AE91-C3812FC1B0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915836" y="2559050"/>
              <a:ext cx="719137" cy="719138"/>
            </a:xfrm>
            <a:prstGeom prst="rect">
              <a:avLst/>
            </a:prstGeom>
            <a:noFill/>
          </p:spPr>
        </p:pic>
        <p:sp>
          <p:nvSpPr>
            <p:cNvPr id="72" name="_x564400680">
              <a:extLst>
                <a:ext uri="{FF2B5EF4-FFF2-40B4-BE49-F238E27FC236}">
                  <a16:creationId xmlns:a16="http://schemas.microsoft.com/office/drawing/2014/main" id="{F321645C-246A-4995-ABD5-C64853FE639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943284" y="3167062"/>
              <a:ext cx="2663825" cy="5238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2800" b="1" i="0" strike="noStrike" cap="none" normalizeH="0" baseline="0">
                  <a:solidFill>
                    <a:srgbClr val="000000"/>
                  </a:solidFill>
                  <a:effectLst/>
                  <a:latin typeface="맑은 고딕"/>
                </a:rPr>
                <a:t>Server</a:t>
              </a:r>
              <a:endParaRPr kumimoji="0" lang="en-US" altLang="ko-KR" sz="1800" b="0" i="0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36A3A1-9810-494D-A672-FE9890CBD40F}"/>
              </a:ext>
            </a:extLst>
          </p:cNvPr>
          <p:cNvGrpSpPr/>
          <p:nvPr/>
        </p:nvGrpSpPr>
        <p:grpSpPr>
          <a:xfrm>
            <a:off x="7197281" y="1773148"/>
            <a:ext cx="1726491" cy="553978"/>
            <a:chOff x="6317935" y="3094982"/>
            <a:chExt cx="2348545" cy="1050299"/>
          </a:xfrm>
        </p:grpSpPr>
        <p:pic>
          <p:nvPicPr>
            <p:cNvPr id="69" name="_x463354696" descr="cif00001">
              <a:extLst>
                <a:ext uri="{FF2B5EF4-FFF2-40B4-BE49-F238E27FC236}">
                  <a16:creationId xmlns:a16="http://schemas.microsoft.com/office/drawing/2014/main" id="{FD3A22D0-D6AA-4432-93EB-A392283A7E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80410" y="3094982"/>
              <a:ext cx="793431" cy="793431"/>
            </a:xfrm>
            <a:prstGeom prst="rect">
              <a:avLst/>
            </a:prstGeom>
            <a:noFill/>
          </p:spPr>
        </p:pic>
        <p:sp>
          <p:nvSpPr>
            <p:cNvPr id="70" name="_x463354336">
              <a:extLst>
                <a:ext uri="{FF2B5EF4-FFF2-40B4-BE49-F238E27FC236}">
                  <a16:creationId xmlns:a16="http://schemas.microsoft.com/office/drawing/2014/main" id="{69677FD2-636A-429A-AE65-59FC2181B78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6317935" y="3776653"/>
              <a:ext cx="2348545" cy="3686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2000" b="1" i="0" u="none" strike="noStrike" cap="none" normalizeH="0" baseline="0" dirty="0">
                  <a:solidFill>
                    <a:srgbClr val="000000"/>
                  </a:solidFill>
                  <a:effectLst/>
                  <a:latin typeface="맑은 고딕"/>
                </a:rPr>
                <a:t>Client</a:t>
              </a:r>
              <a:endParaRPr kumimoji="0" lang="en-US" altLang="ko-KR" sz="2000" b="0" i="0" u="none" strike="noStrike" cap="none" normalizeH="0" baseline="0" dirty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3853F4AD-E420-42D5-AD4C-3BE589D42204}"/>
              </a:ext>
            </a:extLst>
          </p:cNvPr>
          <p:cNvSpPr/>
          <p:nvPr/>
        </p:nvSpPr>
        <p:spPr>
          <a:xfrm rot="13379725">
            <a:off x="2733393" y="2827652"/>
            <a:ext cx="497841" cy="31424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1F12C-2866-42EA-84FE-B73776DCFF82}"/>
              </a:ext>
            </a:extLst>
          </p:cNvPr>
          <p:cNvSpPr txBox="1"/>
          <p:nvPr/>
        </p:nvSpPr>
        <p:spPr>
          <a:xfrm>
            <a:off x="3170399" y="2331504"/>
            <a:ext cx="24208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Server Open(8080) </a:t>
            </a:r>
          </a:p>
          <a:p>
            <a:pPr lvl="0">
              <a:defRPr/>
            </a:pPr>
            <a:r>
              <a:rPr lang="en-US" altLang="ko-KR" sz="1500"/>
              <a:t>Accept();</a:t>
            </a:r>
            <a:endParaRPr lang="ko-KR" altLang="en-US" sz="15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66C13D-7811-4D72-A8D6-1BA3311B26A4}"/>
              </a:ext>
            </a:extLst>
          </p:cNvPr>
          <p:cNvSpPr txBox="1"/>
          <p:nvPr/>
        </p:nvSpPr>
        <p:spPr>
          <a:xfrm>
            <a:off x="5215373" y="3167249"/>
            <a:ext cx="17264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/>
              <a:t>Control Info</a:t>
            </a:r>
            <a:endParaRPr lang="ko-KR" alt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3A2161-5282-4F9B-9BDC-DE0836466FCE}"/>
              </a:ext>
            </a:extLst>
          </p:cNvPr>
          <p:cNvSpPr txBox="1"/>
          <p:nvPr/>
        </p:nvSpPr>
        <p:spPr>
          <a:xfrm>
            <a:off x="5069131" y="3676206"/>
            <a:ext cx="20863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 err="1"/>
              <a:t>MapData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UserInfo</a:t>
            </a:r>
            <a:endParaRPr lang="ko-KR" altLang="en-US" sz="1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8CD3A99-4BAA-472C-A4AB-04C58046FB30}"/>
              </a:ext>
            </a:extLst>
          </p:cNvPr>
          <p:cNvGrpSpPr/>
          <p:nvPr/>
        </p:nvGrpSpPr>
        <p:grpSpPr>
          <a:xfrm>
            <a:off x="7197281" y="3129134"/>
            <a:ext cx="1726491" cy="553978"/>
            <a:chOff x="6317935" y="3094982"/>
            <a:chExt cx="2348545" cy="1050299"/>
          </a:xfrm>
        </p:grpSpPr>
        <p:pic>
          <p:nvPicPr>
            <p:cNvPr id="67" name="_x463354696" descr="cif00001">
              <a:extLst>
                <a:ext uri="{FF2B5EF4-FFF2-40B4-BE49-F238E27FC236}">
                  <a16:creationId xmlns:a16="http://schemas.microsoft.com/office/drawing/2014/main" id="{E8AE8F55-C25F-48FC-A32D-5F7AA754B1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80410" y="3094982"/>
              <a:ext cx="793431" cy="793431"/>
            </a:xfrm>
            <a:prstGeom prst="rect">
              <a:avLst/>
            </a:prstGeom>
            <a:noFill/>
          </p:spPr>
        </p:pic>
        <p:sp>
          <p:nvSpPr>
            <p:cNvPr id="68" name="_x463354336">
              <a:extLst>
                <a:ext uri="{FF2B5EF4-FFF2-40B4-BE49-F238E27FC236}">
                  <a16:creationId xmlns:a16="http://schemas.microsoft.com/office/drawing/2014/main" id="{E5C873F2-4502-4358-A2DB-E8499A8E4D9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6317935" y="3776653"/>
              <a:ext cx="2348545" cy="3686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2000" b="1" i="0" u="none" strike="noStrike" cap="none" normalizeH="0" baseline="0">
                  <a:solidFill>
                    <a:srgbClr val="000000"/>
                  </a:solidFill>
                  <a:effectLst/>
                  <a:latin typeface="맑은 고딕"/>
                </a:rPr>
                <a:t>Client</a:t>
              </a:r>
              <a:endParaRPr kumimoji="0" lang="en-US" altLang="ko-KR" sz="20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7177DE-422F-4569-93D6-E3C4AB0721D9}"/>
              </a:ext>
            </a:extLst>
          </p:cNvPr>
          <p:cNvGrpSpPr/>
          <p:nvPr/>
        </p:nvGrpSpPr>
        <p:grpSpPr>
          <a:xfrm>
            <a:off x="7186193" y="4432193"/>
            <a:ext cx="1726491" cy="553978"/>
            <a:chOff x="6317935" y="3094982"/>
            <a:chExt cx="2348545" cy="1050299"/>
          </a:xfrm>
        </p:grpSpPr>
        <p:pic>
          <p:nvPicPr>
            <p:cNvPr id="65" name="_x463354696" descr="cif00001">
              <a:extLst>
                <a:ext uri="{FF2B5EF4-FFF2-40B4-BE49-F238E27FC236}">
                  <a16:creationId xmlns:a16="http://schemas.microsoft.com/office/drawing/2014/main" id="{A8A704D4-E149-4066-A7F6-7C5058E434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80410" y="3094982"/>
              <a:ext cx="793431" cy="793431"/>
            </a:xfrm>
            <a:prstGeom prst="rect">
              <a:avLst/>
            </a:prstGeom>
            <a:noFill/>
          </p:spPr>
        </p:pic>
        <p:sp>
          <p:nvSpPr>
            <p:cNvPr id="66" name="_x463354336">
              <a:extLst>
                <a:ext uri="{FF2B5EF4-FFF2-40B4-BE49-F238E27FC236}">
                  <a16:creationId xmlns:a16="http://schemas.microsoft.com/office/drawing/2014/main" id="{2257206C-EC99-4A4B-93B4-3A61335E785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6317935" y="3776653"/>
              <a:ext cx="2348545" cy="3686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en-US" altLang="ko-KR" sz="2000" b="1" i="0" u="none" strike="noStrike" cap="none" normalizeH="0" baseline="0">
                  <a:solidFill>
                    <a:srgbClr val="000000"/>
                  </a:solidFill>
                  <a:effectLst/>
                  <a:latin typeface="맑은 고딕"/>
                </a:rPr>
                <a:t>Client</a:t>
              </a:r>
              <a:endParaRPr kumimoji="0" lang="en-US" altLang="ko-KR" sz="20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91C8C7-9B49-4238-A662-B89BA2260F18}"/>
              </a:ext>
            </a:extLst>
          </p:cNvPr>
          <p:cNvCxnSpPr/>
          <p:nvPr/>
        </p:nvCxnSpPr>
        <p:spPr>
          <a:xfrm>
            <a:off x="3386573" y="3581018"/>
            <a:ext cx="4145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FC9A50-305D-4108-8A03-CF7E29E65454}"/>
              </a:ext>
            </a:extLst>
          </p:cNvPr>
          <p:cNvCxnSpPr/>
          <p:nvPr/>
        </p:nvCxnSpPr>
        <p:spPr>
          <a:xfrm flipV="1">
            <a:off x="3437373" y="1982395"/>
            <a:ext cx="4185920" cy="1506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AB2529D-BD23-40E4-B114-C0B44F512359}"/>
              </a:ext>
            </a:extLst>
          </p:cNvPr>
          <p:cNvCxnSpPr/>
          <p:nvPr/>
        </p:nvCxnSpPr>
        <p:spPr>
          <a:xfrm>
            <a:off x="3421703" y="3689994"/>
            <a:ext cx="4110150" cy="1123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554B68-14B8-485F-83CD-3D9D3E288EF5}"/>
              </a:ext>
            </a:extLst>
          </p:cNvPr>
          <p:cNvSpPr txBox="1"/>
          <p:nvPr/>
        </p:nvSpPr>
        <p:spPr>
          <a:xfrm>
            <a:off x="8475588" y="1745810"/>
            <a:ext cx="2420894" cy="31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PORT : 8080</a:t>
            </a:r>
            <a:endParaRPr lang="ko-KR" altLang="en-US" sz="15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ACD2EE-D00E-4C91-B820-2365A162123C}"/>
              </a:ext>
            </a:extLst>
          </p:cNvPr>
          <p:cNvSpPr txBox="1"/>
          <p:nvPr/>
        </p:nvSpPr>
        <p:spPr>
          <a:xfrm>
            <a:off x="8475588" y="3151334"/>
            <a:ext cx="24208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PORT : 8080</a:t>
            </a:r>
            <a:endParaRPr lang="ko-KR" altLang="en-US" sz="15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38EB24-B1C9-446C-B026-0C1C5F3831A8}"/>
              </a:ext>
            </a:extLst>
          </p:cNvPr>
          <p:cNvSpPr txBox="1"/>
          <p:nvPr/>
        </p:nvSpPr>
        <p:spPr>
          <a:xfrm>
            <a:off x="8475588" y="4421543"/>
            <a:ext cx="2420894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PORT : 8080</a:t>
            </a:r>
            <a:endParaRPr lang="ko-KR" altLang="en-US" sz="1500"/>
          </a:p>
        </p:txBody>
      </p:sp>
      <p:sp>
        <p:nvSpPr>
          <p:cNvPr id="54" name="AutoShape 2" descr="Internet free icon">
            <a:extLst>
              <a:ext uri="{FF2B5EF4-FFF2-40B4-BE49-F238E27FC236}">
                <a16:creationId xmlns:a16="http://schemas.microsoft.com/office/drawing/2014/main" id="{68788AFB-4B22-4379-A3D0-5405DE5D94E8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5215373" y="3795856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#Demo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108886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#Q&amp;A</a:t>
            </a:r>
            <a:endParaRPr lang="ko-KR" altLang="en-US" sz="5000" b="1" spc="3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í¬ë ì´ì§ ìì¼ì´ë ìì´ì½ì ëí ì´ë¯¸ì§ ê²ìê²°ê³¼">
            <a:extLst>
              <a:ext uri="{FF2B5EF4-FFF2-40B4-BE49-F238E27FC236}">
                <a16:creationId xmlns:a16="http://schemas.microsoft.com/office/drawing/2014/main" id="{8A206D48-16B6-4868-9280-D64CF7C2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3104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52C69-01F1-4A18-8DCA-3FD208524C45}"/>
              </a:ext>
            </a:extLst>
          </p:cNvPr>
          <p:cNvSpPr txBox="1"/>
          <p:nvPr/>
        </p:nvSpPr>
        <p:spPr>
          <a:xfrm>
            <a:off x="7113639" y="2998113"/>
            <a:ext cx="4648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300" dirty="0">
                <a:latin typeface="바탕" panose="02030600000101010101" pitchFamily="18" charset="-127"/>
                <a:ea typeface="바탕" panose="02030600000101010101" pitchFamily="18" charset="-127"/>
                <a:cs typeface="Aharoni" panose="02010803020104030203" pitchFamily="2" charset="-79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776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5000" b="1" spc="3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D83E04-1CA3-4E94-BD83-615A37C4D16A}"/>
              </a:ext>
            </a:extLst>
          </p:cNvPr>
          <p:cNvSpPr/>
          <p:nvPr/>
        </p:nvSpPr>
        <p:spPr>
          <a:xfrm>
            <a:off x="3475703" y="1427129"/>
            <a:ext cx="5240594" cy="757083"/>
          </a:xfrm>
          <a:prstGeom prst="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선정 이유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DC4664-2B4E-4F14-AC53-7E7D9CB562DD}"/>
              </a:ext>
            </a:extLst>
          </p:cNvPr>
          <p:cNvSpPr/>
          <p:nvPr/>
        </p:nvSpPr>
        <p:spPr>
          <a:xfrm>
            <a:off x="3475703" y="4264741"/>
            <a:ext cx="5240594" cy="757083"/>
          </a:xfrm>
          <a:prstGeom prst="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Demo </a:t>
            </a:r>
            <a:r>
              <a:rPr lang="ko-KR" altLang="en-US" sz="3000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CB878-04E4-40AD-A55F-44EF8F4956C6}"/>
              </a:ext>
            </a:extLst>
          </p:cNvPr>
          <p:cNvSpPr/>
          <p:nvPr/>
        </p:nvSpPr>
        <p:spPr>
          <a:xfrm>
            <a:off x="3475703" y="2863647"/>
            <a:ext cx="5240594" cy="757083"/>
          </a:xfrm>
          <a:prstGeom prst="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개발 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B50282-5C98-4CE7-945A-1E6BB71E8671}"/>
              </a:ext>
            </a:extLst>
          </p:cNvPr>
          <p:cNvSpPr/>
          <p:nvPr/>
        </p:nvSpPr>
        <p:spPr>
          <a:xfrm>
            <a:off x="3475703" y="5665835"/>
            <a:ext cx="5240594" cy="757083"/>
          </a:xfrm>
          <a:prstGeom prst="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Q &amp; A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729F5DF7-3C4A-4BF5-B1DB-ADBAC2941A8B}"/>
              </a:ext>
            </a:extLst>
          </p:cNvPr>
          <p:cNvSpPr/>
          <p:nvPr/>
        </p:nvSpPr>
        <p:spPr>
          <a:xfrm>
            <a:off x="8560846" y="5069576"/>
            <a:ext cx="2876365" cy="104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89BE17-306D-45CD-AC98-A1E17ADD7A91}"/>
              </a:ext>
            </a:extLst>
          </p:cNvPr>
          <p:cNvSpPr/>
          <p:nvPr/>
        </p:nvSpPr>
        <p:spPr>
          <a:xfrm>
            <a:off x="8560846" y="3866111"/>
            <a:ext cx="2876365" cy="104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3F62BB-7C3C-4A93-B751-D4E607A7CDA2}"/>
              </a:ext>
            </a:extLst>
          </p:cNvPr>
          <p:cNvSpPr/>
          <p:nvPr/>
        </p:nvSpPr>
        <p:spPr>
          <a:xfrm>
            <a:off x="8560846" y="2662646"/>
            <a:ext cx="2876365" cy="104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10A8AC-24B5-4B29-AF10-15C790599773}"/>
              </a:ext>
            </a:extLst>
          </p:cNvPr>
          <p:cNvSpPr/>
          <p:nvPr/>
        </p:nvSpPr>
        <p:spPr>
          <a:xfrm>
            <a:off x="8487480" y="1464814"/>
            <a:ext cx="2876365" cy="104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선정 이유</a:t>
            </a:r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5000" b="1" spc="3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3FC4A2-28AB-4641-AF24-15AEDCEC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06" y="1105124"/>
            <a:ext cx="7029450" cy="521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9FFCA-F5B5-4287-83B7-C40AAEFB490E}"/>
              </a:ext>
            </a:extLst>
          </p:cNvPr>
          <p:cNvSpPr txBox="1"/>
          <p:nvPr/>
        </p:nvSpPr>
        <p:spPr>
          <a:xfrm flipH="1">
            <a:off x="7978498" y="1544716"/>
            <a:ext cx="4041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4000" dirty="0"/>
              <a:t>Signal</a:t>
            </a:r>
          </a:p>
          <a:p>
            <a:pPr algn="ctr" fontAlgn="base"/>
            <a:endParaRPr lang="en-US" altLang="ko-KR" sz="4000" dirty="0"/>
          </a:p>
          <a:p>
            <a:pPr algn="ctr" fontAlgn="base"/>
            <a:r>
              <a:rPr lang="en-US" altLang="ko-KR" sz="4000" dirty="0"/>
              <a:t>Thread</a:t>
            </a:r>
          </a:p>
          <a:p>
            <a:pPr algn="ctr" fontAlgn="base"/>
            <a:endParaRPr lang="en-US" altLang="ko-KR" sz="4000" dirty="0"/>
          </a:p>
          <a:p>
            <a:pPr algn="ctr" fontAlgn="base"/>
            <a:r>
              <a:rPr lang="en-US" altLang="ko-KR" sz="4000" dirty="0"/>
              <a:t>Socket</a:t>
            </a:r>
          </a:p>
          <a:p>
            <a:pPr algn="ctr" fontAlgn="base"/>
            <a:endParaRPr lang="en-US" altLang="ko-KR" sz="4000" dirty="0"/>
          </a:p>
          <a:p>
            <a:pPr algn="ctr" fontAlgn="base"/>
            <a:r>
              <a:rPr lang="en-US" altLang="ko-KR" sz="4000" dirty="0" err="1"/>
              <a:t>Ncurses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2025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27C74-7FA3-4AE0-BBAB-66B655CE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9" y="2379168"/>
            <a:ext cx="7315200" cy="28098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D98716D-4488-47AC-92B0-3750CB0AD11D}"/>
              </a:ext>
            </a:extLst>
          </p:cNvPr>
          <p:cNvSpPr/>
          <p:nvPr/>
        </p:nvSpPr>
        <p:spPr>
          <a:xfrm rot="13622367">
            <a:off x="7927760" y="2352583"/>
            <a:ext cx="790113" cy="50602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2978D2B-BC45-4F60-BC80-8161F71EFA89}"/>
              </a:ext>
            </a:extLst>
          </p:cNvPr>
          <p:cNvSpPr/>
          <p:nvPr/>
        </p:nvSpPr>
        <p:spPr>
          <a:xfrm rot="16200000">
            <a:off x="7882313" y="3240877"/>
            <a:ext cx="790113" cy="7357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A9073B5-2A90-430E-9A7A-52C8F8E822D1}"/>
              </a:ext>
            </a:extLst>
          </p:cNvPr>
          <p:cNvSpPr/>
          <p:nvPr/>
        </p:nvSpPr>
        <p:spPr>
          <a:xfrm rot="17881186">
            <a:off x="7882314" y="4365005"/>
            <a:ext cx="790113" cy="50602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18033D-226F-4B4B-9CFF-A753B99D7C3F}"/>
              </a:ext>
            </a:extLst>
          </p:cNvPr>
          <p:cNvSpPr/>
          <p:nvPr/>
        </p:nvSpPr>
        <p:spPr>
          <a:xfrm>
            <a:off x="8874862" y="1746831"/>
            <a:ext cx="3061499" cy="7944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게임 플레이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CE340-80DA-4DC5-AEDA-AC19F8106B01}"/>
              </a:ext>
            </a:extLst>
          </p:cNvPr>
          <p:cNvSpPr/>
          <p:nvPr/>
        </p:nvSpPr>
        <p:spPr>
          <a:xfrm>
            <a:off x="8874862" y="3231664"/>
            <a:ext cx="3061499" cy="7944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랜더링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C1E925-789A-47BB-9A1C-7C47F8A40C69}"/>
              </a:ext>
            </a:extLst>
          </p:cNvPr>
          <p:cNvSpPr/>
          <p:nvPr/>
        </p:nvSpPr>
        <p:spPr>
          <a:xfrm>
            <a:off x="8874861" y="4680164"/>
            <a:ext cx="3061499" cy="7944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멀티플레이</a:t>
            </a:r>
          </a:p>
        </p:txBody>
      </p:sp>
    </p:spTree>
    <p:extLst>
      <p:ext uri="{BB962C8B-B14F-4D97-AF65-F5344CB8AC3E}">
        <p14:creationId xmlns:p14="http://schemas.microsoft.com/office/powerpoint/2010/main" val="16987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27C74-7FA3-4AE0-BBAB-66B655CE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9" y="2379168"/>
            <a:ext cx="7315200" cy="28098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D98716D-4488-47AC-92B0-3750CB0AD11D}"/>
              </a:ext>
            </a:extLst>
          </p:cNvPr>
          <p:cNvSpPr/>
          <p:nvPr/>
        </p:nvSpPr>
        <p:spPr>
          <a:xfrm rot="13622367">
            <a:off x="7927760" y="2352583"/>
            <a:ext cx="790113" cy="50602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A9073B5-2A90-430E-9A7A-52C8F8E822D1}"/>
              </a:ext>
            </a:extLst>
          </p:cNvPr>
          <p:cNvSpPr/>
          <p:nvPr/>
        </p:nvSpPr>
        <p:spPr>
          <a:xfrm rot="17881186">
            <a:off x="7882314" y="4365005"/>
            <a:ext cx="790113" cy="50602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E83BAE-E660-4FB2-A525-A6D04803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404" y="889338"/>
            <a:ext cx="2466975" cy="1981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5E8761-054E-4258-9C00-A445E1A4E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049" y="3598012"/>
            <a:ext cx="2893683" cy="27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5DC81-F825-4C6A-81AB-4ECA08AD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2" y="1323836"/>
            <a:ext cx="7153275" cy="4057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D60397-CC63-40FB-9002-4AC763367C8F}"/>
              </a:ext>
            </a:extLst>
          </p:cNvPr>
          <p:cNvSpPr/>
          <p:nvPr/>
        </p:nvSpPr>
        <p:spPr>
          <a:xfrm>
            <a:off x="962026" y="5595074"/>
            <a:ext cx="6552586" cy="7637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쓰레드를 활용</a:t>
            </a:r>
            <a:r>
              <a:rPr lang="en-US" altLang="ko-KR" dirty="0">
                <a:solidFill>
                  <a:schemeClr val="tx1"/>
                </a:solidFill>
              </a:rPr>
              <a:t>, 3</a:t>
            </a:r>
            <a:r>
              <a:rPr lang="ko-KR" altLang="en-US" dirty="0">
                <a:solidFill>
                  <a:schemeClr val="tx1"/>
                </a:solidFill>
              </a:rPr>
              <a:t>초 주기로 폭발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B7636C-01D8-43E4-88BC-15436491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966" y="349044"/>
            <a:ext cx="2960124" cy="2838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4963FB-CAB7-45E5-AF04-80BE8F6B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966" y="3533160"/>
            <a:ext cx="2960124" cy="28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C4743F-C139-4B6A-A090-FF380191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8" y="1363117"/>
            <a:ext cx="4914900" cy="4638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CD7B3A-F6B2-42E9-B748-37A010E2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96" y="1363117"/>
            <a:ext cx="4914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CAA01-DD6A-4BE6-A104-583467E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6" y="1546123"/>
            <a:ext cx="5616262" cy="44803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4948BA-AF14-4104-836F-578EF302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35" y="1546123"/>
            <a:ext cx="4791387" cy="45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C6AA5-BFC7-4173-BA12-7EA5C6EAA4DF}"/>
              </a:ext>
            </a:extLst>
          </p:cNvPr>
          <p:cNvSpPr txBox="1"/>
          <p:nvPr/>
        </p:nvSpPr>
        <p:spPr>
          <a:xfrm>
            <a:off x="255639" y="127820"/>
            <a:ext cx="448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5000" b="1" spc="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CCB8302-AE5A-425E-99C0-EC86E4FE02BF}"/>
              </a:ext>
            </a:extLst>
          </p:cNvPr>
          <p:cNvGrpSpPr/>
          <p:nvPr/>
        </p:nvGrpSpPr>
        <p:grpSpPr>
          <a:xfrm>
            <a:off x="255639" y="1737502"/>
            <a:ext cx="11613908" cy="3609198"/>
            <a:chOff x="1845553" y="1910329"/>
            <a:chExt cx="9066286" cy="16651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AA3F1C-C9F7-4EAA-8E13-B6B859A9CBE7}"/>
                </a:ext>
              </a:extLst>
            </p:cNvPr>
            <p:cNvGrpSpPr/>
            <p:nvPr/>
          </p:nvGrpSpPr>
          <p:grpSpPr>
            <a:xfrm>
              <a:off x="1845553" y="2329747"/>
              <a:ext cx="2635008" cy="1245749"/>
              <a:chOff x="943284" y="2420601"/>
              <a:chExt cx="2663825" cy="1270336"/>
            </a:xfrm>
          </p:grpSpPr>
          <p:pic>
            <p:nvPicPr>
              <p:cNvPr id="20" name="_x564401400" descr="cif00001">
                <a:extLst>
                  <a:ext uri="{FF2B5EF4-FFF2-40B4-BE49-F238E27FC236}">
                    <a16:creationId xmlns:a16="http://schemas.microsoft.com/office/drawing/2014/main" id="{799FDA7B-DB07-40C6-84D9-76CE1CE82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1832866" y="2420601"/>
                <a:ext cx="802108" cy="802109"/>
              </a:xfrm>
              <a:prstGeom prst="rect">
                <a:avLst/>
              </a:prstGeom>
              <a:noFill/>
            </p:spPr>
          </p:pic>
          <p:sp>
            <p:nvSpPr>
              <p:cNvPr id="21" name="_x564400680">
                <a:extLst>
                  <a:ext uri="{FF2B5EF4-FFF2-40B4-BE49-F238E27FC236}">
                    <a16:creationId xmlns:a16="http://schemas.microsoft.com/office/drawing/2014/main" id="{F949CF93-B5CF-445B-8B24-F0483F13107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943284" y="3167062"/>
                <a:ext cx="2663825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1" i="0" strike="noStrike" cap="none" normalizeH="0" baseline="0" dirty="0">
                    <a:solidFill>
                      <a:srgbClr val="000000"/>
                    </a:solidFill>
                    <a:effectLst/>
                    <a:latin typeface="맑은 고딕"/>
                  </a:rPr>
                  <a:t>Server</a:t>
                </a:r>
                <a:endParaRPr kumimoji="0" lang="en-US" altLang="ko-KR" sz="1800" b="0" i="0" strike="noStrike" cap="none" normalizeH="0" baseline="0" dirty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171AFE2-ECA9-46B7-9B09-B4D795110B68}"/>
                </a:ext>
              </a:extLst>
            </p:cNvPr>
            <p:cNvGrpSpPr/>
            <p:nvPr/>
          </p:nvGrpSpPr>
          <p:grpSpPr>
            <a:xfrm>
              <a:off x="7823908" y="2406886"/>
              <a:ext cx="2348545" cy="1050299"/>
              <a:chOff x="6317935" y="3094982"/>
              <a:chExt cx="2348545" cy="1050299"/>
            </a:xfrm>
          </p:grpSpPr>
          <p:pic>
            <p:nvPicPr>
              <p:cNvPr id="18" name="_x463354696" descr="cif00001">
                <a:extLst>
                  <a:ext uri="{FF2B5EF4-FFF2-40B4-BE49-F238E27FC236}">
                    <a16:creationId xmlns:a16="http://schemas.microsoft.com/office/drawing/2014/main" id="{40F1E548-301B-4486-B3C0-A8B8A96AA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7080410" y="3094982"/>
                <a:ext cx="793431" cy="793431"/>
              </a:xfrm>
              <a:prstGeom prst="rect">
                <a:avLst/>
              </a:prstGeom>
              <a:noFill/>
            </p:spPr>
          </p:pic>
          <p:sp>
            <p:nvSpPr>
              <p:cNvPr id="19" name="_x463354336">
                <a:extLst>
                  <a:ext uri="{FF2B5EF4-FFF2-40B4-BE49-F238E27FC236}">
                    <a16:creationId xmlns:a16="http://schemas.microsoft.com/office/drawing/2014/main" id="{409C20C8-1660-49FC-A4FD-FC9EF6C583B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6317935" y="3776654"/>
                <a:ext cx="2348545" cy="368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2800" b="1" i="0" u="none" strike="noStrike" cap="none" normalizeH="0" baseline="0">
                    <a:solidFill>
                      <a:srgbClr val="000000"/>
                    </a:solidFill>
                    <a:effectLst/>
                    <a:latin typeface="맑은 고딕"/>
                  </a:rPr>
                  <a:t>Client</a:t>
                </a:r>
                <a:endParaRPr kumimoji="0" lang="en-US" altLang="ko-KR" sz="1800" b="0" i="0" u="none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471A2A5-78A4-47C6-A533-4ADCE2A09EF8}"/>
                </a:ext>
              </a:extLst>
            </p:cNvPr>
            <p:cNvSpPr/>
            <p:nvPr/>
          </p:nvSpPr>
          <p:spPr>
            <a:xfrm rot="13379725">
              <a:off x="3436953" y="2249764"/>
              <a:ext cx="497841" cy="314243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D07A23-B09A-4D93-A9FB-C56A49262AE8}"/>
                </a:ext>
              </a:extLst>
            </p:cNvPr>
            <p:cNvSpPr txBox="1"/>
            <p:nvPr/>
          </p:nvSpPr>
          <p:spPr>
            <a:xfrm>
              <a:off x="3843945" y="1910329"/>
              <a:ext cx="2420893" cy="359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/>
                <a:t>Server Open(8080) </a:t>
              </a:r>
            </a:p>
            <a:p>
              <a:pPr lvl="0">
                <a:defRPr/>
              </a:pPr>
              <a:r>
                <a:rPr lang="en-US" altLang="ko-KR" sz="1600" b="1"/>
                <a:t>Accept();</a:t>
              </a:r>
              <a:endParaRPr lang="ko-KR" altLang="en-US" sz="1600" b="1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CA37A4F-08ED-4275-894E-294FCE8BDF95}"/>
                </a:ext>
              </a:extLst>
            </p:cNvPr>
            <p:cNvCxnSpPr/>
            <p:nvPr/>
          </p:nvCxnSpPr>
          <p:spPr>
            <a:xfrm>
              <a:off x="3999751" y="3061762"/>
              <a:ext cx="4270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5F0A1E-2BF8-41FB-B87F-1FFD869D977A}"/>
                </a:ext>
              </a:extLst>
            </p:cNvPr>
            <p:cNvCxnSpPr/>
            <p:nvPr/>
          </p:nvCxnSpPr>
          <p:spPr>
            <a:xfrm flipH="1">
              <a:off x="3999751" y="2818128"/>
              <a:ext cx="4270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294B4-5C59-4650-BBDA-9064553AC951}"/>
                </a:ext>
              </a:extLst>
            </p:cNvPr>
            <p:cNvSpPr txBox="1"/>
            <p:nvPr/>
          </p:nvSpPr>
          <p:spPr>
            <a:xfrm>
              <a:off x="5684204" y="2559226"/>
              <a:ext cx="1009420" cy="195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/>
                <a:t>Hi Server!</a:t>
              </a:r>
              <a:endParaRPr lang="ko-KR" altLang="en-US" sz="15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37889-1F62-48CC-86D1-410EAE156DB4}"/>
                </a:ext>
              </a:extLst>
            </p:cNvPr>
            <p:cNvSpPr txBox="1"/>
            <p:nvPr/>
          </p:nvSpPr>
          <p:spPr>
            <a:xfrm>
              <a:off x="5684204" y="3129106"/>
              <a:ext cx="1009420" cy="200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/>
                <a:t>Hi Client!</a:t>
              </a:r>
              <a:endParaRPr lang="ko-KR" altLang="en-US" sz="15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9106C5-9B67-4C98-A8A5-62F45E9772CF}"/>
                </a:ext>
              </a:extLst>
            </p:cNvPr>
            <p:cNvSpPr/>
            <p:nvPr/>
          </p:nvSpPr>
          <p:spPr>
            <a:xfrm>
              <a:off x="8166664" y="1972434"/>
              <a:ext cx="2745175" cy="357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/>
                <a:t>IP:     </a:t>
              </a:r>
              <a:r>
                <a:rPr lang="ko-KR" altLang="en-US" sz="1600" b="1"/>
                <a:t>172.20.10.6</a:t>
              </a:r>
            </a:p>
            <a:p>
              <a:pPr lvl="0">
                <a:defRPr/>
              </a:pPr>
              <a:r>
                <a:rPr lang="en-US" altLang="ko-KR" sz="1600" b="1"/>
                <a:t>PORT: 8080 </a:t>
              </a:r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416798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138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바탕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희원 김</dc:creator>
  <cp:lastModifiedBy>희원 김</cp:lastModifiedBy>
  <cp:revision>9</cp:revision>
  <dcterms:created xsi:type="dcterms:W3CDTF">2018-12-20T13:57:11Z</dcterms:created>
  <dcterms:modified xsi:type="dcterms:W3CDTF">2018-12-20T15:02:24Z</dcterms:modified>
</cp:coreProperties>
</file>