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6"/>
  </p:notesMasterIdLst>
  <p:sldIdLst>
    <p:sldId id="256" r:id="rId2"/>
    <p:sldId id="258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61" r:id="rId12"/>
    <p:sldId id="262" r:id="rId13"/>
    <p:sldId id="276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2" autoAdjust="0"/>
    <p:restoredTop sz="94660"/>
  </p:normalViewPr>
  <p:slideViewPr>
    <p:cSldViewPr>
      <p:cViewPr varScale="1">
        <p:scale>
          <a:sx n="93" d="100"/>
          <a:sy n="93" d="100"/>
        </p:scale>
        <p:origin x="1436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9E660-7154-496C-89BF-4F02B743A1E5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6383E-9E57-40E4-B784-4EE6D0CFC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12/18/19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12/18/19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12/18/19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12/18/19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12/18/19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12/18/19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12/18/19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12/18/19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12/18/19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12/18/19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12/18/19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12/18/19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OOO: Project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members: </a:t>
            </a:r>
            <a:r>
              <a:rPr lang="en-US" dirty="0" err="1"/>
              <a:t>Chulsoo</a:t>
            </a:r>
            <a:r>
              <a:rPr lang="en-US" dirty="0"/>
              <a:t> Kim, </a:t>
            </a:r>
            <a:r>
              <a:rPr lang="en-US" dirty="0" err="1"/>
              <a:t>Younghee</a:t>
            </a:r>
            <a:r>
              <a:rPr lang="en-US" dirty="0"/>
              <a:t> Lee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8400" y="2083181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COMP322002 Introduction to Databases (Fall’19)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12/18/19</a:t>
            </a:r>
          </a:p>
        </p:txBody>
      </p:sp>
    </p:spTree>
    <p:extLst>
      <p:ext uri="{BB962C8B-B14F-4D97-AF65-F5344CB8AC3E}">
        <p14:creationId xmlns:p14="http://schemas.microsoft.com/office/powerpoint/2010/main" val="301667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662333" cy="3953933"/>
          </a:xfrm>
        </p:spPr>
        <p:txBody>
          <a:bodyPr>
            <a:normAutofit/>
          </a:bodyPr>
          <a:lstStyle/>
          <a:p>
            <a:r>
              <a:rPr lang="en-US" dirty="0"/>
              <a:t>If any, show them!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12/18/19</a:t>
            </a:r>
          </a:p>
        </p:txBody>
      </p:sp>
    </p:spTree>
    <p:extLst>
      <p:ext uri="{BB962C8B-B14F-4D97-AF65-F5344CB8AC3E}">
        <p14:creationId xmlns:p14="http://schemas.microsoft.com/office/powerpoint/2010/main" val="1215828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890933" cy="3801533"/>
          </a:xfrm>
        </p:spPr>
        <p:txBody>
          <a:bodyPr>
            <a:normAutofit/>
          </a:bodyPr>
          <a:lstStyle/>
          <a:p>
            <a:r>
              <a:rPr lang="en-US" dirty="0"/>
              <a:t>Code development environment</a:t>
            </a:r>
          </a:p>
          <a:p>
            <a:pPr lvl="1"/>
            <a:r>
              <a:rPr lang="en-US" altLang="en-US" dirty="0"/>
              <a:t>Total line of code:</a:t>
            </a:r>
          </a:p>
          <a:p>
            <a:pPr lvl="1"/>
            <a:r>
              <a:rPr lang="en-US" altLang="en-US" dirty="0"/>
              <a:t>OS: </a:t>
            </a:r>
          </a:p>
          <a:p>
            <a:pPr lvl="1"/>
            <a:r>
              <a:rPr lang="en-US" altLang="en-US" dirty="0"/>
              <a:t>DBMS:</a:t>
            </a:r>
          </a:p>
          <a:p>
            <a:pPr lvl="1"/>
            <a:r>
              <a:rPr lang="en-US" altLang="en-US" dirty="0"/>
              <a:t>Language:</a:t>
            </a:r>
          </a:p>
          <a:p>
            <a:pPr lvl="1"/>
            <a:r>
              <a:rPr lang="en-US" dirty="0"/>
              <a:t>IDE: 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URL (if any):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Project Code: Environment Settings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12/18/19</a:t>
            </a:r>
          </a:p>
        </p:txBody>
      </p:sp>
    </p:spTree>
    <p:extLst>
      <p:ext uri="{BB962C8B-B14F-4D97-AF65-F5344CB8AC3E}">
        <p14:creationId xmlns:p14="http://schemas.microsoft.com/office/powerpoint/2010/main" val="89944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give a demo of your project.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12/18/19</a:t>
            </a:r>
          </a:p>
        </p:txBody>
      </p:sp>
    </p:spTree>
    <p:extLst>
      <p:ext uri="{BB962C8B-B14F-4D97-AF65-F5344CB8AC3E}">
        <p14:creationId xmlns:p14="http://schemas.microsoft.com/office/powerpoint/2010/main" val="4007931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what you learned from this project.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12/18/19</a:t>
            </a:r>
          </a:p>
        </p:txBody>
      </p:sp>
    </p:spTree>
    <p:extLst>
      <p:ext uri="{BB962C8B-B14F-4D97-AF65-F5344CB8AC3E}">
        <p14:creationId xmlns:p14="http://schemas.microsoft.com/office/powerpoint/2010/main" val="2000946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12/18/19</a:t>
            </a:r>
          </a:p>
        </p:txBody>
      </p:sp>
    </p:spTree>
    <p:extLst>
      <p:ext uri="{BB962C8B-B14F-4D97-AF65-F5344CB8AC3E}">
        <p14:creationId xmlns:p14="http://schemas.microsoft.com/office/powerpoint/2010/main" val="294501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90800"/>
            <a:ext cx="7433733" cy="39539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Individual Role </a:t>
            </a:r>
          </a:p>
          <a:p>
            <a:r>
              <a:rPr lang="en-US" dirty="0"/>
              <a:t>Project Description </a:t>
            </a:r>
          </a:p>
          <a:p>
            <a:pPr lvl="1"/>
            <a:r>
              <a:rPr lang="en-US" dirty="0"/>
              <a:t>Functionalities</a:t>
            </a:r>
          </a:p>
          <a:p>
            <a:pPr lvl="1"/>
            <a:r>
              <a:rPr lang="en-US" dirty="0"/>
              <a:t>Scenarios</a:t>
            </a:r>
          </a:p>
          <a:p>
            <a:pPr lvl="1"/>
            <a:r>
              <a:rPr lang="en-US" dirty="0"/>
              <a:t>Concurrency Control </a:t>
            </a:r>
          </a:p>
          <a:p>
            <a:pPr lvl="1"/>
            <a:r>
              <a:rPr lang="en-US" dirty="0"/>
              <a:t>Extra Credit: Recommendation </a:t>
            </a:r>
          </a:p>
          <a:p>
            <a:pPr lvl="1"/>
            <a:r>
              <a:rPr lang="en-US" dirty="0"/>
              <a:t>Cool Features</a:t>
            </a:r>
          </a:p>
          <a:p>
            <a:pPr lvl="1"/>
            <a:r>
              <a:rPr lang="en-US" dirty="0"/>
              <a:t>Summary of Project Code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Lesson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12/18/19</a:t>
            </a:r>
          </a:p>
        </p:txBody>
      </p:sp>
    </p:spTree>
    <p:extLst>
      <p:ext uri="{BB962C8B-B14F-4D97-AF65-F5344CB8AC3E}">
        <p14:creationId xmlns:p14="http://schemas.microsoft.com/office/powerpoint/2010/main" val="65416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how each team member has contributed to your project.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Summary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12/18/19</a:t>
            </a:r>
          </a:p>
        </p:txBody>
      </p:sp>
    </p:spTree>
    <p:extLst>
      <p:ext uri="{BB962C8B-B14F-4D97-AF65-F5344CB8AC3E}">
        <p14:creationId xmlns:p14="http://schemas.microsoft.com/office/powerpoint/2010/main" val="412707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509933" cy="39539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Summarize your project. </a:t>
            </a:r>
          </a:p>
          <a:p>
            <a:pPr lvl="1"/>
            <a:r>
              <a:rPr lang="en-US" dirty="0"/>
              <a:t>Project completion level, cool features, …</a:t>
            </a:r>
          </a:p>
          <a:p>
            <a:pPr lvl="1"/>
            <a:r>
              <a:rPr lang="en-US" dirty="0"/>
              <a:t>Evaluation criteria:</a:t>
            </a:r>
          </a:p>
          <a:p>
            <a:pPr lvl="2"/>
            <a:r>
              <a:rPr lang="en-US" altLang="en-US" dirty="0"/>
              <a:t>Web support of required functionalities developed in Phase 3</a:t>
            </a:r>
            <a:r>
              <a:rPr lang="en-US" dirty="0"/>
              <a:t>: O / X</a:t>
            </a:r>
          </a:p>
          <a:p>
            <a:pPr lvl="2"/>
            <a:r>
              <a:rPr lang="en-US" altLang="en-US" dirty="0"/>
              <a:t>Concurrency control support: </a:t>
            </a:r>
            <a:r>
              <a:rPr lang="en-US" dirty="0"/>
              <a:t>O / X</a:t>
            </a:r>
          </a:p>
          <a:p>
            <a:pPr lvl="2"/>
            <a:r>
              <a:rPr lang="en-US" dirty="0"/>
              <a:t>Recommendation service: O / X</a:t>
            </a:r>
          </a:p>
          <a:p>
            <a:pPr lvl="2"/>
            <a:r>
              <a:rPr lang="en-US" dirty="0"/>
              <a:t>Source code repository: O / X </a:t>
            </a:r>
          </a:p>
          <a:p>
            <a:pPr lvl="2"/>
            <a:r>
              <a:rPr lang="en-US" dirty="0"/>
              <a:t>Optional technologies:</a:t>
            </a:r>
          </a:p>
          <a:p>
            <a:pPr lvl="3"/>
            <a:r>
              <a:rPr lang="en-US" dirty="0"/>
              <a:t>Describe what other technologies you used</a:t>
            </a:r>
          </a:p>
          <a:p>
            <a:pPr lvl="2"/>
            <a:r>
              <a:rPr lang="en-US" dirty="0"/>
              <a:t>README file: O / X</a:t>
            </a:r>
          </a:p>
          <a:p>
            <a:pPr lvl="3"/>
            <a:r>
              <a:rPr lang="en-US" dirty="0"/>
              <a:t>Describe in your README how to execute your code, what environments to be configured, and so forth, for testing your code.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12/18/19</a:t>
            </a:r>
          </a:p>
        </p:txBody>
      </p:sp>
    </p:spTree>
    <p:extLst>
      <p:ext uri="{BB962C8B-B14F-4D97-AF65-F5344CB8AC3E}">
        <p14:creationId xmlns:p14="http://schemas.microsoft.com/office/powerpoint/2010/main" val="408505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662333" cy="3953933"/>
          </a:xfrm>
        </p:spPr>
        <p:txBody>
          <a:bodyPr>
            <a:normAutofit/>
          </a:bodyPr>
          <a:lstStyle/>
          <a:p>
            <a:r>
              <a:rPr lang="en-US" dirty="0"/>
              <a:t>Show that your site can seamlessly support required functionalities developed in Phase 3</a:t>
            </a:r>
          </a:p>
          <a:p>
            <a:pPr marL="301943" lvl="1" indent="0">
              <a:buNone/>
            </a:pPr>
            <a:r>
              <a:rPr lang="en-US" dirty="0"/>
              <a:t>1) Functionality support</a:t>
            </a:r>
          </a:p>
          <a:p>
            <a:pPr lvl="2"/>
            <a:r>
              <a:rPr lang="en-US" dirty="0"/>
              <a:t>Run some demo scenarios in the subsequent slides.</a:t>
            </a:r>
          </a:p>
          <a:p>
            <a:pPr marL="627063" lvl="2" indent="0">
              <a:buNone/>
            </a:pPr>
            <a:endParaRPr lang="en-US" dirty="0"/>
          </a:p>
          <a:p>
            <a:pPr marL="301943" lvl="1" indent="0">
              <a:buNone/>
            </a:pPr>
            <a:r>
              <a:rPr lang="en-US" dirty="0"/>
              <a:t>2) UI Design: show your menus, functions, and features.</a:t>
            </a:r>
          </a:p>
          <a:p>
            <a:pPr lvl="2"/>
            <a:r>
              <a:rPr lang="en-US" dirty="0"/>
              <a:t>If possible, get some screen shots.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Functionalities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12/18/19</a:t>
            </a:r>
          </a:p>
        </p:txBody>
      </p:sp>
    </p:spTree>
    <p:extLst>
      <p:ext uri="{BB962C8B-B14F-4D97-AF65-F5344CB8AC3E}">
        <p14:creationId xmlns:p14="http://schemas.microsoft.com/office/powerpoint/2010/main" val="25767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662333" cy="3953933"/>
          </a:xfrm>
        </p:spPr>
        <p:txBody>
          <a:bodyPr>
            <a:normAutofit/>
          </a:bodyPr>
          <a:lstStyle/>
          <a:p>
            <a:r>
              <a:rPr lang="en-US" dirty="0"/>
              <a:t>Member 1: buying Vehicle A after retrieving vehicles by  specific condition: </a:t>
            </a:r>
          </a:p>
          <a:p>
            <a:pPr lvl="1"/>
            <a:r>
              <a:rPr lang="en-US" dirty="0"/>
              <a:t>e.g. </a:t>
            </a:r>
            <a:r>
              <a:rPr lang="en-US" altLang="ko-KR" dirty="0"/>
              <a:t>SUV(Category) + Black(Color) + Gasoline(Fuel)</a:t>
            </a:r>
          </a:p>
          <a:p>
            <a:endParaRPr lang="en-US" altLang="ko-KR" dirty="0"/>
          </a:p>
          <a:p>
            <a:r>
              <a:rPr lang="en-US" altLang="ko-KR" dirty="0"/>
              <a:t>Member 2: trying to buy the same Vehicle </a:t>
            </a:r>
            <a:r>
              <a:rPr lang="en-US" dirty="0"/>
              <a:t>A </a:t>
            </a:r>
            <a:r>
              <a:rPr lang="en-US" altLang="ko-KR" dirty="0"/>
              <a:t>of member 1’s interest</a:t>
            </a:r>
          </a:p>
          <a:p>
            <a:pPr lvl="1"/>
            <a:r>
              <a:rPr lang="en-US" altLang="ko-KR" dirty="0"/>
              <a:t>Vehicle </a:t>
            </a:r>
            <a:r>
              <a:rPr lang="en-US" dirty="0"/>
              <a:t>A </a:t>
            </a:r>
            <a:r>
              <a:rPr lang="en-US" altLang="ko-KR" dirty="0"/>
              <a:t>shouldn’t be purchased.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Scenario 1: Two members trying to buy the same car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12/18/19</a:t>
            </a:r>
          </a:p>
        </p:txBody>
      </p:sp>
    </p:spTree>
    <p:extLst>
      <p:ext uri="{BB962C8B-B14F-4D97-AF65-F5344CB8AC3E}">
        <p14:creationId xmlns:p14="http://schemas.microsoft.com/office/powerpoint/2010/main" val="108851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662333" cy="3953933"/>
          </a:xfrm>
        </p:spPr>
        <p:txBody>
          <a:bodyPr>
            <a:normAutofit/>
          </a:bodyPr>
          <a:lstStyle/>
          <a:p>
            <a:r>
              <a:rPr lang="en-US" dirty="0"/>
              <a:t>Show that admin can see transaction details about Vehicle A purchased by member 1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Show the total monthly amount including Vehicle A’s sales.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Scenario 2: Transaction Details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12/18/19</a:t>
            </a:r>
          </a:p>
        </p:txBody>
      </p:sp>
    </p:spTree>
    <p:extLst>
      <p:ext uri="{BB962C8B-B14F-4D97-AF65-F5344CB8AC3E}">
        <p14:creationId xmlns:p14="http://schemas.microsoft.com/office/powerpoint/2010/main" val="3856422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662333" cy="3953933"/>
          </a:xfrm>
        </p:spPr>
        <p:txBody>
          <a:bodyPr>
            <a:normAutofit/>
          </a:bodyPr>
          <a:lstStyle/>
          <a:p>
            <a:r>
              <a:rPr lang="en-US" dirty="0"/>
              <a:t>Show how your website can support multiple transactions simultaneously along with a desired isolation level.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Concurrency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12/18/19</a:t>
            </a:r>
          </a:p>
        </p:txBody>
      </p:sp>
    </p:spTree>
    <p:extLst>
      <p:ext uri="{BB962C8B-B14F-4D97-AF65-F5344CB8AC3E}">
        <p14:creationId xmlns:p14="http://schemas.microsoft.com/office/powerpoint/2010/main" val="264429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662333" cy="3953933"/>
          </a:xfrm>
        </p:spPr>
        <p:txBody>
          <a:bodyPr>
            <a:normAutofit/>
          </a:bodyPr>
          <a:lstStyle/>
          <a:p>
            <a:r>
              <a:rPr lang="en-US" dirty="0"/>
              <a:t>Show how your website can provide a user with recommendation service.</a:t>
            </a:r>
          </a:p>
          <a:p>
            <a:pPr lvl="2"/>
            <a:r>
              <a:rPr lang="en-US" dirty="0"/>
              <a:t>The recommendation service can be sh0wn on the main page, a recommendation service page, or admin’s page. </a:t>
            </a:r>
          </a:p>
          <a:p>
            <a:pPr lvl="1"/>
            <a:r>
              <a:rPr lang="en-US" dirty="0"/>
              <a:t>Explain what technology(s) or extra information is used to support for the service.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 Credit: Recommendation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12/18/19</a:t>
            </a:r>
          </a:p>
        </p:txBody>
      </p:sp>
    </p:spTree>
    <p:extLst>
      <p:ext uri="{BB962C8B-B14F-4D97-AF65-F5344CB8AC3E}">
        <p14:creationId xmlns:p14="http://schemas.microsoft.com/office/powerpoint/2010/main" val="3806924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70</TotalTime>
  <Words>426</Words>
  <Application>Microsoft Office PowerPoint</Application>
  <PresentationFormat>화면 슬라이드 쇼(4:3)</PresentationFormat>
  <Paragraphs>81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Calibri</vt:lpstr>
      <vt:lpstr>Candara</vt:lpstr>
      <vt:lpstr>Symbol</vt:lpstr>
      <vt:lpstr>Waveform</vt:lpstr>
      <vt:lpstr>Team OOO: Project Title</vt:lpstr>
      <vt:lpstr>Contents</vt:lpstr>
      <vt:lpstr>Role Summary</vt:lpstr>
      <vt:lpstr>Project Description</vt:lpstr>
      <vt:lpstr>Functionalities</vt:lpstr>
      <vt:lpstr>Scenario 1: Two members trying to buy the same car</vt:lpstr>
      <vt:lpstr>Scenario 2: Transaction Details</vt:lpstr>
      <vt:lpstr>Concurrency Control</vt:lpstr>
      <vt:lpstr>Extra Credit: Recommendation</vt:lpstr>
      <vt:lpstr>Features</vt:lpstr>
      <vt:lpstr>Summary of Project Code: Environment Settings</vt:lpstr>
      <vt:lpstr>Demo</vt:lpstr>
      <vt:lpstr>Lessons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OOO: Project Title</dc:title>
  <dc:creator>Youngkyoon Suh</dc:creator>
  <cp:lastModifiedBy>성빈 홍</cp:lastModifiedBy>
  <cp:revision>61</cp:revision>
  <dcterms:created xsi:type="dcterms:W3CDTF">2019-06-15T01:16:48Z</dcterms:created>
  <dcterms:modified xsi:type="dcterms:W3CDTF">2019-12-16T14:38:25Z</dcterms:modified>
</cp:coreProperties>
</file>