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Horizon" charset="1" panose="02000500000000000000"/>
      <p:regular r:id="rId21"/>
    </p:embeddedFont>
    <p:embeddedFont>
      <p:font typeface="Poppins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ubuntu.com/server/docs/how-to-install-and-configure-isc-dhcp-server#install-isc-dhcp-server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https://ubuntu.com/server/docs/how-to-install-and-configure-isc-dhcp-server#install-isc-dhcp-server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https://ubuntu.com/server/docs/how-to-install-and-configure-isc-dhcp-server#configure-isc-dhcp-server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linuxtechi.com/setup-sftp-server-on-debian/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83919" y="4482045"/>
            <a:ext cx="4520162" cy="1208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1"/>
              </a:lnSpc>
              <a:spcBef>
                <a:spcPct val="0"/>
              </a:spcBef>
            </a:pPr>
            <a:r>
              <a:rPr lang="en-US" sz="3322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</a:rPr>
              <a:t>Dhcp, dns, ftp et ssh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08403" y="525057"/>
            <a:ext cx="11246736" cy="9433200"/>
          </a:xfrm>
          <a:custGeom>
            <a:avLst/>
            <a:gdLst/>
            <a:ahLst/>
            <a:cxnLst/>
            <a:rect r="r" b="b" t="t" l="l"/>
            <a:pathLst>
              <a:path h="9433200" w="11246736">
                <a:moveTo>
                  <a:pt x="0" y="0"/>
                </a:moveTo>
                <a:lnTo>
                  <a:pt x="11246736" y="0"/>
                </a:lnTo>
                <a:lnTo>
                  <a:pt x="11246736" y="9433200"/>
                </a:lnTo>
                <a:lnTo>
                  <a:pt x="0" y="9433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2174" y="2730409"/>
            <a:ext cx="5686015" cy="1838378"/>
          </a:xfrm>
          <a:custGeom>
            <a:avLst/>
            <a:gdLst/>
            <a:ahLst/>
            <a:cxnLst/>
            <a:rect r="r" b="b" t="t" l="l"/>
            <a:pathLst>
              <a:path h="1838378" w="5686015">
                <a:moveTo>
                  <a:pt x="0" y="0"/>
                </a:moveTo>
                <a:lnTo>
                  <a:pt x="5686016" y="0"/>
                </a:lnTo>
                <a:lnTo>
                  <a:pt x="5686016" y="1838378"/>
                </a:lnTo>
                <a:lnTo>
                  <a:pt x="0" y="18383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7254" t="-361255" r="-194693" b="-64563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18177" y="439332"/>
            <a:ext cx="6416366" cy="927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4"/>
              </a:lnSpc>
            </a:pPr>
            <a:r>
              <a:rPr lang="en-US" sz="2588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</a:rPr>
              <a:t>Setup SFTP Server</a:t>
            </a:r>
          </a:p>
          <a:p>
            <a:pPr algn="ctr">
              <a:lnSpc>
                <a:spcPts val="3624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886783" y="1299846"/>
            <a:ext cx="3914549" cy="464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  <a:spcBef>
                <a:spcPct val="0"/>
              </a:spcBef>
            </a:pPr>
            <a:r>
              <a:rPr lang="en-US" sz="2636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“/etc/ssh/sshd_config“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5852" y="778222"/>
            <a:ext cx="11551711" cy="5120649"/>
          </a:xfrm>
          <a:custGeom>
            <a:avLst/>
            <a:gdLst/>
            <a:ahLst/>
            <a:cxnLst/>
            <a:rect r="r" b="b" t="t" l="l"/>
            <a:pathLst>
              <a:path h="5120649" w="11551711">
                <a:moveTo>
                  <a:pt x="0" y="0"/>
                </a:moveTo>
                <a:lnTo>
                  <a:pt x="11551712" y="0"/>
                </a:lnTo>
                <a:lnTo>
                  <a:pt x="11551712" y="5120649"/>
                </a:lnTo>
                <a:lnTo>
                  <a:pt x="0" y="5120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907" t="-193432" r="0" b="-2615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41967" y="-246"/>
            <a:ext cx="7925449" cy="1442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6"/>
              </a:lnSpc>
            </a:pPr>
            <a:r>
              <a:rPr lang="en-US" sz="4061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 sudo systemctl restart sshd</a:t>
            </a:r>
          </a:p>
          <a:p>
            <a:pPr algn="ctr">
              <a:lnSpc>
                <a:spcPts val="5686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55852" y="7361801"/>
            <a:ext cx="16747966" cy="1742810"/>
          </a:xfrm>
          <a:custGeom>
            <a:avLst/>
            <a:gdLst/>
            <a:ahLst/>
            <a:cxnLst/>
            <a:rect r="r" b="b" t="t" l="l"/>
            <a:pathLst>
              <a:path h="1742810" w="16747966">
                <a:moveTo>
                  <a:pt x="0" y="0"/>
                </a:moveTo>
                <a:lnTo>
                  <a:pt x="16747967" y="0"/>
                </a:lnTo>
                <a:lnTo>
                  <a:pt x="16747967" y="1742810"/>
                </a:lnTo>
                <a:lnTo>
                  <a:pt x="0" y="17428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879" t="-1050976" r="0" b="-3601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899728" y="6458146"/>
            <a:ext cx="7925449" cy="2158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6"/>
              </a:lnSpc>
            </a:pPr>
            <a:r>
              <a:rPr lang="en-US" sz="4061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Create Uploads Folder and Set Permissions</a:t>
            </a:r>
          </a:p>
          <a:p>
            <a:pPr algn="ctr">
              <a:lnSpc>
                <a:spcPts val="568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81275" y="4722909"/>
            <a:ext cx="7925449" cy="726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TEST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2406" y="1028700"/>
            <a:ext cx="14223187" cy="8833820"/>
          </a:xfrm>
          <a:custGeom>
            <a:avLst/>
            <a:gdLst/>
            <a:ahLst/>
            <a:cxnLst/>
            <a:rect r="r" b="b" t="t" l="l"/>
            <a:pathLst>
              <a:path h="8833820" w="14223187">
                <a:moveTo>
                  <a:pt x="0" y="0"/>
                </a:moveTo>
                <a:lnTo>
                  <a:pt x="14223188" y="0"/>
                </a:lnTo>
                <a:lnTo>
                  <a:pt x="14223188" y="8833820"/>
                </a:lnTo>
                <a:lnTo>
                  <a:pt x="0" y="8833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886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86478" y="301817"/>
            <a:ext cx="7925449" cy="726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serveur sftp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24753" y="2608927"/>
            <a:ext cx="7925449" cy="726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172.16.0.50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87477" y="8531417"/>
            <a:ext cx="7925449" cy="726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port 6500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2922" y="3094241"/>
            <a:ext cx="16882155" cy="5341118"/>
          </a:xfrm>
          <a:custGeom>
            <a:avLst/>
            <a:gdLst/>
            <a:ahLst/>
            <a:cxnLst/>
            <a:rect r="r" b="b" t="t" l="l"/>
            <a:pathLst>
              <a:path h="5341118" w="16882155">
                <a:moveTo>
                  <a:pt x="0" y="0"/>
                </a:moveTo>
                <a:lnTo>
                  <a:pt x="16882156" y="0"/>
                </a:lnTo>
                <a:lnTo>
                  <a:pt x="16882156" y="5341118"/>
                </a:lnTo>
                <a:lnTo>
                  <a:pt x="0" y="5341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0071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81275" y="914400"/>
            <a:ext cx="7925449" cy="726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Serveur DHCP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55312" y="4416617"/>
            <a:ext cx="7925449" cy="726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172.16.0.1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92915" y="6480453"/>
            <a:ext cx="7925449" cy="726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CONNECT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18683" y="86809"/>
            <a:ext cx="12850634" cy="10200191"/>
          </a:xfrm>
          <a:custGeom>
            <a:avLst/>
            <a:gdLst/>
            <a:ahLst/>
            <a:cxnLst/>
            <a:rect r="r" b="b" t="t" l="l"/>
            <a:pathLst>
              <a:path h="10200191" w="12850634">
                <a:moveTo>
                  <a:pt x="0" y="0"/>
                </a:moveTo>
                <a:lnTo>
                  <a:pt x="12850634" y="0"/>
                </a:lnTo>
                <a:lnTo>
                  <a:pt x="12850634" y="10200191"/>
                </a:lnTo>
                <a:lnTo>
                  <a:pt x="0" y="10200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7736" y="2480104"/>
            <a:ext cx="8365155" cy="5291559"/>
          </a:xfrm>
          <a:custGeom>
            <a:avLst/>
            <a:gdLst/>
            <a:ahLst/>
            <a:cxnLst/>
            <a:rect r="r" b="b" t="t" l="l"/>
            <a:pathLst>
              <a:path h="5291559" w="8365155">
                <a:moveTo>
                  <a:pt x="0" y="0"/>
                </a:moveTo>
                <a:lnTo>
                  <a:pt x="8365155" y="0"/>
                </a:lnTo>
                <a:lnTo>
                  <a:pt x="8365155" y="5291559"/>
                </a:lnTo>
                <a:lnTo>
                  <a:pt x="0" y="5291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872" b="-8206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52891" y="667094"/>
            <a:ext cx="9501225" cy="8917578"/>
          </a:xfrm>
          <a:custGeom>
            <a:avLst/>
            <a:gdLst/>
            <a:ahLst/>
            <a:cxnLst/>
            <a:rect r="r" b="b" t="t" l="l"/>
            <a:pathLst>
              <a:path h="8917578" w="9501225">
                <a:moveTo>
                  <a:pt x="0" y="0"/>
                </a:moveTo>
                <a:lnTo>
                  <a:pt x="9501225" y="0"/>
                </a:lnTo>
                <a:lnTo>
                  <a:pt x="9501225" y="8917579"/>
                </a:lnTo>
                <a:lnTo>
                  <a:pt x="0" y="8917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4756" y="8333273"/>
            <a:ext cx="4778097" cy="35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VMnet2 : carte reseau pour le serveur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1507" y="914400"/>
            <a:ext cx="4520162" cy="619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1"/>
              </a:lnSpc>
              <a:spcBef>
                <a:spcPct val="0"/>
              </a:spcBef>
            </a:pPr>
            <a:r>
              <a:rPr lang="en-US" sz="3322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</a:rPr>
              <a:t>“prerequis”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4756" y="8814966"/>
            <a:ext cx="5513904" cy="35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VMnet8 : carte reseau pour les installations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85162" y="4230576"/>
            <a:ext cx="1667530" cy="35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add VMnet2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642875" y="8031707"/>
            <a:ext cx="2114014" cy="35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 config subnet ip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85482" y="7563730"/>
            <a:ext cx="3375601" cy="35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decocher” use local DHCP”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59223" y="4565515"/>
            <a:ext cx="6369553" cy="107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</a:pPr>
            <a:r>
              <a:rPr lang="en-US" sz="2989" u="sng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  <a:hlinkClick r:id="rId2" tooltip="https://ubuntu.com/server/docs/how-to-install-and-configure-isc-dhcp-server#install-isc-dhcp-server"/>
              </a:rPr>
              <a:t>isc-dhcp-server</a:t>
            </a:r>
          </a:p>
          <a:p>
            <a:pPr algn="ctr">
              <a:lnSpc>
                <a:spcPts val="41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45473" y="661004"/>
            <a:ext cx="8248422" cy="9769755"/>
          </a:xfrm>
          <a:custGeom>
            <a:avLst/>
            <a:gdLst/>
            <a:ahLst/>
            <a:cxnLst/>
            <a:rect r="r" b="b" t="t" l="l"/>
            <a:pathLst>
              <a:path h="9769755" w="8248422">
                <a:moveTo>
                  <a:pt x="0" y="0"/>
                </a:moveTo>
                <a:lnTo>
                  <a:pt x="8248422" y="0"/>
                </a:lnTo>
                <a:lnTo>
                  <a:pt x="8248422" y="9769756"/>
                </a:lnTo>
                <a:lnTo>
                  <a:pt x="0" y="9769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272" t="-27000" r="-641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68995" y="3180823"/>
            <a:ext cx="5590305" cy="7859769"/>
          </a:xfrm>
          <a:custGeom>
            <a:avLst/>
            <a:gdLst/>
            <a:ahLst/>
            <a:cxnLst/>
            <a:rect r="r" b="b" t="t" l="l"/>
            <a:pathLst>
              <a:path h="7859769" w="5590305">
                <a:moveTo>
                  <a:pt x="0" y="0"/>
                </a:moveTo>
                <a:lnTo>
                  <a:pt x="5590305" y="0"/>
                </a:lnTo>
                <a:lnTo>
                  <a:pt x="5590305" y="7859769"/>
                </a:lnTo>
                <a:lnTo>
                  <a:pt x="0" y="78597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955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604476"/>
            <a:ext cx="6089808" cy="1977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2"/>
              </a:lnSpc>
            </a:pPr>
            <a:r>
              <a:rPr lang="en-US" sz="3659" u="sng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  <a:hlinkClick r:id="rId4" tooltip="https://ubuntu.com/server/docs/how-to-install-and-configure-isc-dhcp-server#install-isc-dhcp-server"/>
              </a:rPr>
              <a:t>Install isc-dhcp-server</a:t>
            </a:r>
          </a:p>
          <a:p>
            <a:pPr algn="ctr">
              <a:lnSpc>
                <a:spcPts val="5122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384460" y="594329"/>
            <a:ext cx="5369185" cy="92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sudo apt install isc-dhcp-server</a:t>
            </a:r>
          </a:p>
          <a:p>
            <a:pPr algn="ctr">
              <a:lnSpc>
                <a:spcPts val="368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949647" y="4216910"/>
            <a:ext cx="3607996" cy="92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sudo apt install bind9</a:t>
            </a:r>
          </a:p>
          <a:p>
            <a:pPr algn="ctr">
              <a:lnSpc>
                <a:spcPts val="36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56897" y="1028700"/>
            <a:ext cx="13209533" cy="8638583"/>
          </a:xfrm>
          <a:custGeom>
            <a:avLst/>
            <a:gdLst/>
            <a:ahLst/>
            <a:cxnLst/>
            <a:rect r="r" b="b" t="t" l="l"/>
            <a:pathLst>
              <a:path h="8638583" w="13209533">
                <a:moveTo>
                  <a:pt x="0" y="0"/>
                </a:moveTo>
                <a:lnTo>
                  <a:pt x="13209533" y="0"/>
                </a:lnTo>
                <a:lnTo>
                  <a:pt x="13209533" y="8638583"/>
                </a:lnTo>
                <a:lnTo>
                  <a:pt x="0" y="8638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734" t="-41937" r="-155431" b="-12914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354105"/>
            <a:ext cx="4874821" cy="2553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1"/>
              </a:lnSpc>
            </a:pPr>
            <a:r>
              <a:rPr lang="en-US" sz="3565" u="sng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  <a:hlinkClick r:id="rId3" tooltip="https://ubuntu.com/server/docs/how-to-install-and-configure-isc-dhcp-server#configure-isc-dhcp-server"/>
              </a:rPr>
              <a:t>Configure isc-dhcp-server</a:t>
            </a:r>
          </a:p>
          <a:p>
            <a:pPr algn="ctr">
              <a:lnSpc>
                <a:spcPts val="4991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54059" y="2840886"/>
            <a:ext cx="3473450" cy="431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3"/>
              </a:lnSpc>
              <a:spcBef>
                <a:spcPct val="0"/>
              </a:spcBef>
            </a:pPr>
            <a:r>
              <a:rPr lang="en-US" sz="2416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/etc/dhcp/dhcpd.conf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83880" y="4026999"/>
            <a:ext cx="11675803" cy="5855609"/>
          </a:xfrm>
          <a:custGeom>
            <a:avLst/>
            <a:gdLst/>
            <a:ahLst/>
            <a:cxnLst/>
            <a:rect r="r" b="b" t="t" l="l"/>
            <a:pathLst>
              <a:path h="5855609" w="11675803">
                <a:moveTo>
                  <a:pt x="0" y="0"/>
                </a:moveTo>
                <a:lnTo>
                  <a:pt x="11675803" y="0"/>
                </a:lnTo>
                <a:lnTo>
                  <a:pt x="11675803" y="5855609"/>
                </a:lnTo>
                <a:lnTo>
                  <a:pt x="0" y="5855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203" t="-58837" r="-57347" b="-2280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898310"/>
            <a:ext cx="16430983" cy="3128689"/>
          </a:xfrm>
          <a:custGeom>
            <a:avLst/>
            <a:gdLst/>
            <a:ahLst/>
            <a:cxnLst/>
            <a:rect r="r" b="b" t="t" l="l"/>
            <a:pathLst>
              <a:path h="3128689" w="16430983">
                <a:moveTo>
                  <a:pt x="0" y="0"/>
                </a:moveTo>
                <a:lnTo>
                  <a:pt x="16430983" y="0"/>
                </a:lnTo>
                <a:lnTo>
                  <a:pt x="16430983" y="3128689"/>
                </a:lnTo>
                <a:lnTo>
                  <a:pt x="0" y="3128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140" t="-403288" r="-29758" b="-34382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2131" y="390867"/>
            <a:ext cx="5344320" cy="507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4"/>
              </a:lnSpc>
              <a:spcBef>
                <a:spcPct val="0"/>
              </a:spcBef>
            </a:pPr>
            <a:r>
              <a:rPr lang="en-US" sz="2860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/etc/default/isc-dhcp-server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6872" y="5067300"/>
            <a:ext cx="4485051" cy="507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4"/>
              </a:lnSpc>
              <a:spcBef>
                <a:spcPct val="0"/>
              </a:spcBef>
            </a:pPr>
            <a:r>
              <a:rPr lang="en-US" sz="2860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/etc/network/interface.d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290" y="1958378"/>
            <a:ext cx="17669421" cy="7572542"/>
          </a:xfrm>
          <a:custGeom>
            <a:avLst/>
            <a:gdLst/>
            <a:ahLst/>
            <a:cxnLst/>
            <a:rect r="r" b="b" t="t" l="l"/>
            <a:pathLst>
              <a:path h="7572542" w="17669421">
                <a:moveTo>
                  <a:pt x="0" y="0"/>
                </a:moveTo>
                <a:lnTo>
                  <a:pt x="17669420" y="0"/>
                </a:lnTo>
                <a:lnTo>
                  <a:pt x="17669420" y="7572542"/>
                </a:lnTo>
                <a:lnTo>
                  <a:pt x="0" y="7572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854" t="-173064" r="-404" b="-1526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23055" y="579959"/>
            <a:ext cx="7023128" cy="40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3"/>
              </a:lnSpc>
              <a:spcBef>
                <a:spcPct val="0"/>
              </a:spcBef>
            </a:pPr>
            <a:r>
              <a:rPr lang="en-US" sz="2295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sudo systemctl RESTART isc-dhcp-server.service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23055" y="1013605"/>
            <a:ext cx="6955076" cy="406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5"/>
              </a:lnSpc>
              <a:spcBef>
                <a:spcPct val="0"/>
              </a:spcBef>
            </a:pPr>
            <a:r>
              <a:rPr lang="en-US" sz="2318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sudo systemctl STATUS isc-dhcp-server.service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76229" y="4359290"/>
            <a:ext cx="5935542" cy="1457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5"/>
              </a:lnSpc>
            </a:pPr>
            <a:r>
              <a:rPr lang="en-US" sz="4096" u="sng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  <a:hlinkClick r:id="rId2" tooltip="https://www.linuxtechi.com/setup-sftp-server-on-debian/"/>
              </a:rPr>
              <a:t>SFTP Server </a:t>
            </a:r>
          </a:p>
          <a:p>
            <a:pPr algn="ctr">
              <a:lnSpc>
                <a:spcPts val="57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17868" y="3262164"/>
            <a:ext cx="13758386" cy="4438464"/>
          </a:xfrm>
          <a:custGeom>
            <a:avLst/>
            <a:gdLst/>
            <a:ahLst/>
            <a:cxnLst/>
            <a:rect r="r" b="b" t="t" l="l"/>
            <a:pathLst>
              <a:path h="4438464" w="13758386">
                <a:moveTo>
                  <a:pt x="0" y="0"/>
                </a:moveTo>
                <a:lnTo>
                  <a:pt x="13758386" y="0"/>
                </a:lnTo>
                <a:lnTo>
                  <a:pt x="13758386" y="4438463"/>
                </a:lnTo>
                <a:lnTo>
                  <a:pt x="0" y="4438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938" t="-179934" r="0" b="-11453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540922" y="550100"/>
            <a:ext cx="5169490" cy="1110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9"/>
              </a:lnSpc>
            </a:pPr>
            <a:r>
              <a:rPr lang="en-US" sz="2085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</a:rPr>
              <a:t>Install OpenSSH Server Package</a:t>
            </a:r>
          </a:p>
          <a:p>
            <a:pPr algn="ctr">
              <a:lnSpc>
                <a:spcPts val="291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98943" y="1347976"/>
            <a:ext cx="3534163" cy="576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5"/>
              </a:lnSpc>
            </a:pPr>
            <a:r>
              <a:rPr lang="en-US" sz="1618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sudo apt install openssh-server -y</a:t>
            </a:r>
          </a:p>
          <a:p>
            <a:pPr algn="ctr">
              <a:lnSpc>
                <a:spcPts val="2265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17607" y="4014613"/>
            <a:ext cx="3815499" cy="754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7"/>
              </a:lnSpc>
            </a:pPr>
            <a:r>
              <a:rPr lang="en-US" sz="2133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sudo systemctl STATUS sshd</a:t>
            </a:r>
          </a:p>
          <a:p>
            <a:pPr algn="ctr">
              <a:lnSpc>
                <a:spcPts val="2987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-18978" y="8205520"/>
            <a:ext cx="4288669" cy="93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2"/>
              </a:lnSpc>
            </a:pPr>
            <a:r>
              <a:rPr lang="en-US" sz="1730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</a:rPr>
              <a:t>Create a Group and User for sftp</a:t>
            </a:r>
          </a:p>
          <a:p>
            <a:pPr algn="ctr">
              <a:lnSpc>
                <a:spcPts val="2422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175487" y="339568"/>
            <a:ext cx="13900767" cy="2641221"/>
          </a:xfrm>
          <a:custGeom>
            <a:avLst/>
            <a:gdLst/>
            <a:ahLst/>
            <a:cxnLst/>
            <a:rect r="r" b="b" t="t" l="l"/>
            <a:pathLst>
              <a:path h="2641221" w="13900767">
                <a:moveTo>
                  <a:pt x="0" y="0"/>
                </a:moveTo>
                <a:lnTo>
                  <a:pt x="13900767" y="0"/>
                </a:lnTo>
                <a:lnTo>
                  <a:pt x="13900767" y="2641222"/>
                </a:lnTo>
                <a:lnTo>
                  <a:pt x="0" y="26412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638" t="-202372" r="0" b="-36052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75487" y="7911867"/>
            <a:ext cx="13900767" cy="2011053"/>
          </a:xfrm>
          <a:custGeom>
            <a:avLst/>
            <a:gdLst/>
            <a:ahLst/>
            <a:cxnLst/>
            <a:rect r="r" b="b" t="t" l="l"/>
            <a:pathLst>
              <a:path h="2011053" w="13900767">
                <a:moveTo>
                  <a:pt x="0" y="0"/>
                </a:moveTo>
                <a:lnTo>
                  <a:pt x="13900767" y="0"/>
                </a:lnTo>
                <a:lnTo>
                  <a:pt x="13900767" y="2011054"/>
                </a:lnTo>
                <a:lnTo>
                  <a:pt x="0" y="2011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638" t="-615970" r="0" b="-15464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DAGdw_EulO0</dc:identifier>
  <dcterms:modified xsi:type="dcterms:W3CDTF">2011-08-01T06:04:30Z</dcterms:modified>
  <cp:revision>1</cp:revision>
  <dc:title>Copie de Green Gradient Modern Computer Presentation</dc:title>
</cp:coreProperties>
</file>