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orizon" charset="1" panose="02000500000000000000"/>
      <p:regular r:id="rId15"/>
    </p:embeddedFon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83919" y="4482045"/>
            <a:ext cx="4520162" cy="61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LDAP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98732" y="5973763"/>
            <a:ext cx="5290537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sudo apt install slapd ldap-utils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8503" y="271076"/>
            <a:ext cx="2647538" cy="46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AIT ASM Yassine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494" y="2541749"/>
            <a:ext cx="11511194" cy="6921105"/>
          </a:xfrm>
          <a:custGeom>
            <a:avLst/>
            <a:gdLst/>
            <a:ahLst/>
            <a:cxnLst/>
            <a:rect r="r" b="b" t="t" l="l"/>
            <a:pathLst>
              <a:path h="6921105" w="11511194">
                <a:moveTo>
                  <a:pt x="0" y="0"/>
                </a:moveTo>
                <a:lnTo>
                  <a:pt x="11511195" y="0"/>
                </a:lnTo>
                <a:lnTo>
                  <a:pt x="11511195" y="6921105"/>
                </a:lnTo>
                <a:lnTo>
                  <a:pt x="0" y="6921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43231" y="570785"/>
            <a:ext cx="9758502" cy="4781666"/>
          </a:xfrm>
          <a:custGeom>
            <a:avLst/>
            <a:gdLst/>
            <a:ahLst/>
            <a:cxnLst/>
            <a:rect r="r" b="b" t="t" l="l"/>
            <a:pathLst>
              <a:path h="4781666" w="9758502">
                <a:moveTo>
                  <a:pt x="0" y="0"/>
                </a:moveTo>
                <a:lnTo>
                  <a:pt x="9758502" y="0"/>
                </a:lnTo>
                <a:lnTo>
                  <a:pt x="9758502" y="4781665"/>
                </a:lnTo>
                <a:lnTo>
                  <a:pt x="0" y="4781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58645"/>
            <a:ext cx="3981328" cy="46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dpkg-reconfigure slapd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6329" y="814333"/>
            <a:ext cx="4520162" cy="61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“prerequis”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76378" y="4382729"/>
            <a:ext cx="11754045" cy="5421553"/>
          </a:xfrm>
          <a:custGeom>
            <a:avLst/>
            <a:gdLst/>
            <a:ahLst/>
            <a:cxnLst/>
            <a:rect r="r" b="b" t="t" l="l"/>
            <a:pathLst>
              <a:path h="5421553" w="11754045">
                <a:moveTo>
                  <a:pt x="0" y="0"/>
                </a:moveTo>
                <a:lnTo>
                  <a:pt x="11754045" y="0"/>
                </a:lnTo>
                <a:lnTo>
                  <a:pt x="11754045" y="5421553"/>
                </a:lnTo>
                <a:lnTo>
                  <a:pt x="0" y="5421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7577" y="305941"/>
            <a:ext cx="10749928" cy="4703093"/>
          </a:xfrm>
          <a:custGeom>
            <a:avLst/>
            <a:gdLst/>
            <a:ahLst/>
            <a:cxnLst/>
            <a:rect r="r" b="b" t="t" l="l"/>
            <a:pathLst>
              <a:path h="4703093" w="10749928">
                <a:moveTo>
                  <a:pt x="0" y="0"/>
                </a:moveTo>
                <a:lnTo>
                  <a:pt x="10749928" y="0"/>
                </a:lnTo>
                <a:lnTo>
                  <a:pt x="10749928" y="4703093"/>
                </a:lnTo>
                <a:lnTo>
                  <a:pt x="0" y="4703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116169" y="942975"/>
            <a:ext cx="6369553" cy="54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  <a:spcBef>
                <a:spcPct val="0"/>
              </a:spcBef>
            </a:pPr>
            <a:r>
              <a:rPr lang="en-US" sz="2989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slapcat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467416" y="0"/>
            <a:ext cx="13177428" cy="10427931"/>
          </a:xfrm>
          <a:custGeom>
            <a:avLst/>
            <a:gdLst/>
            <a:ahLst/>
            <a:cxnLst/>
            <a:rect r="r" b="b" t="t" l="l"/>
            <a:pathLst>
              <a:path h="10427931" w="13177428">
                <a:moveTo>
                  <a:pt x="0" y="0"/>
                </a:moveTo>
                <a:lnTo>
                  <a:pt x="13177428" y="0"/>
                </a:lnTo>
                <a:lnTo>
                  <a:pt x="13177428" y="10427931"/>
                </a:lnTo>
                <a:lnTo>
                  <a:pt x="0" y="10427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0638" b="-8940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46984" y="510623"/>
            <a:ext cx="9312316" cy="9265754"/>
          </a:xfrm>
          <a:custGeom>
            <a:avLst/>
            <a:gdLst/>
            <a:ahLst/>
            <a:cxnLst/>
            <a:rect r="r" b="b" t="t" l="l"/>
            <a:pathLst>
              <a:path h="9265754" w="9312316">
                <a:moveTo>
                  <a:pt x="0" y="0"/>
                </a:moveTo>
                <a:lnTo>
                  <a:pt x="9312316" y="0"/>
                </a:lnTo>
                <a:lnTo>
                  <a:pt x="9312316" y="9265754"/>
                </a:lnTo>
                <a:lnTo>
                  <a:pt x="0" y="926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3929" y="2158397"/>
            <a:ext cx="3863590" cy="46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base ,users et groupes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3929" y="1323764"/>
            <a:ext cx="4520162" cy="61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“test.ldif”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2518" y="3716678"/>
            <a:ext cx="14826415" cy="5107728"/>
          </a:xfrm>
          <a:custGeom>
            <a:avLst/>
            <a:gdLst/>
            <a:ahLst/>
            <a:cxnLst/>
            <a:rect r="r" b="b" t="t" l="l"/>
            <a:pathLst>
              <a:path h="5107728" w="14826415">
                <a:moveTo>
                  <a:pt x="0" y="0"/>
                </a:moveTo>
                <a:lnTo>
                  <a:pt x="14826416" y="0"/>
                </a:lnTo>
                <a:lnTo>
                  <a:pt x="14826416" y="5107728"/>
                </a:lnTo>
                <a:lnTo>
                  <a:pt x="0" y="5107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9" t="0" r="-24098" b="-2630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3929" y="1406404"/>
            <a:ext cx="4777740" cy="120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  <a:spcBef>
                <a:spcPct val="0"/>
              </a:spcBef>
            </a:pPr>
            <a:r>
              <a:rPr lang="en-US" sz="3322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ppolicy modules.ldif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34668" y="1311498"/>
            <a:ext cx="15054604" cy="2100043"/>
          </a:xfrm>
          <a:custGeom>
            <a:avLst/>
            <a:gdLst/>
            <a:ahLst/>
            <a:cxnLst/>
            <a:rect r="r" b="b" t="t" l="l"/>
            <a:pathLst>
              <a:path h="2100043" w="15054604">
                <a:moveTo>
                  <a:pt x="0" y="0"/>
                </a:moveTo>
                <a:lnTo>
                  <a:pt x="15054604" y="0"/>
                </a:lnTo>
                <a:lnTo>
                  <a:pt x="15054604" y="2100043"/>
                </a:lnTo>
                <a:lnTo>
                  <a:pt x="0" y="210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7689" r="-3054" b="-1186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84777" y="6720298"/>
            <a:ext cx="16589420" cy="2538002"/>
          </a:xfrm>
          <a:custGeom>
            <a:avLst/>
            <a:gdLst/>
            <a:ahLst/>
            <a:cxnLst/>
            <a:rect r="r" b="b" t="t" l="l"/>
            <a:pathLst>
              <a:path h="2538002" w="16589420">
                <a:moveTo>
                  <a:pt x="0" y="0"/>
                </a:moveTo>
                <a:lnTo>
                  <a:pt x="16589420" y="0"/>
                </a:lnTo>
                <a:lnTo>
                  <a:pt x="16589420" y="2538002"/>
                </a:lnTo>
                <a:lnTo>
                  <a:pt x="0" y="2538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258" r="-2760" b="-26274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7168" y="585089"/>
            <a:ext cx="18002104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ldapsearch -Q -LLL -Y EXTERNAL -H ldapi:/// -b cn=config "objectClass=olcModuleList" dn olcModuleLoad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344866"/>
            <a:ext cx="11621517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ldapmodify -Q -Y EXTERNAL -H ldapi:/// -f ppolicy_module.ldif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41526" y="6223587"/>
            <a:ext cx="18232672" cy="9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ldapsearch -Q -LLL -Y EXTERNAL -H ldapi:/// -b cn=config "objectClass=olcModuleList" dn olcModuleLoad</a:t>
            </a:r>
          </a:p>
          <a:p>
            <a:pPr algn="ctr">
              <a:lnSpc>
                <a:spcPts val="368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526030" y="8417412"/>
            <a:ext cx="3235939" cy="46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ppolicy implanter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234668" y="4044517"/>
            <a:ext cx="15054604" cy="2042804"/>
          </a:xfrm>
          <a:custGeom>
            <a:avLst/>
            <a:gdLst/>
            <a:ahLst/>
            <a:cxnLst/>
            <a:rect r="r" b="b" t="t" l="l"/>
            <a:pathLst>
              <a:path h="2042804" w="15054604">
                <a:moveTo>
                  <a:pt x="0" y="0"/>
                </a:moveTo>
                <a:lnTo>
                  <a:pt x="15054604" y="0"/>
                </a:lnTo>
                <a:lnTo>
                  <a:pt x="15054604" y="2042804"/>
                </a:lnTo>
                <a:lnTo>
                  <a:pt x="0" y="2042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6902" r="-3054" b="-2251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4821" y="16444"/>
            <a:ext cx="13413179" cy="10093417"/>
          </a:xfrm>
          <a:custGeom>
            <a:avLst/>
            <a:gdLst/>
            <a:ahLst/>
            <a:cxnLst/>
            <a:rect r="r" b="b" t="t" l="l"/>
            <a:pathLst>
              <a:path h="10093417" w="13413179">
                <a:moveTo>
                  <a:pt x="0" y="0"/>
                </a:moveTo>
                <a:lnTo>
                  <a:pt x="13413179" y="0"/>
                </a:lnTo>
                <a:lnTo>
                  <a:pt x="13413179" y="10093417"/>
                </a:lnTo>
                <a:lnTo>
                  <a:pt x="0" y="10093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696098"/>
            <a:ext cx="4581569" cy="213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3"/>
              </a:lnSpc>
            </a:pPr>
            <a:r>
              <a:rPr lang="en-US" sz="2416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ldapadd -x -D "cn=admin,dc=openldap,dc=local" -w root -H ldap:// -f test.ldif </a:t>
            </a:r>
          </a:p>
          <a:p>
            <a:pPr algn="ctr">
              <a:lnSpc>
                <a:spcPts val="33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5580" y="514350"/>
            <a:ext cx="12443691" cy="9258300"/>
          </a:xfrm>
          <a:custGeom>
            <a:avLst/>
            <a:gdLst/>
            <a:ahLst/>
            <a:cxnLst/>
            <a:rect r="r" b="b" t="t" l="l"/>
            <a:pathLst>
              <a:path h="9258300" w="12443691">
                <a:moveTo>
                  <a:pt x="0" y="0"/>
                </a:moveTo>
                <a:lnTo>
                  <a:pt x="12443692" y="0"/>
                </a:lnTo>
                <a:lnTo>
                  <a:pt x="1244369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55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39606" y="2577385"/>
            <a:ext cx="2634958" cy="101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</a:pPr>
            <a:r>
              <a:rPr lang="en-US" sz="2860">
                <a:solidFill>
                  <a:srgbClr val="7ED957"/>
                </a:solidFill>
                <a:latin typeface="Poppins"/>
                <a:ea typeface="Poppins"/>
                <a:cs typeface="Poppins"/>
                <a:sym typeface="Poppins"/>
              </a:rPr>
              <a:t>slapcat | more</a:t>
            </a:r>
          </a:p>
          <a:p>
            <a:pPr algn="ctr">
              <a:lnSpc>
                <a:spcPts val="40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DAGe_fUkcYg</dc:identifier>
  <dcterms:modified xsi:type="dcterms:W3CDTF">2011-08-01T06:04:30Z</dcterms:modified>
  <cp:revision>1</cp:revision>
  <dc:title>ldap</dc:title>
</cp:coreProperties>
</file>