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8288000" cy="10287000"/>
  <p:notesSz cx="6858000" cy="9144000"/>
  <p:embeddedFontLst>
    <p:embeddedFont>
      <p:font typeface="Horizon" charset="1" panose="02000500000000000000"/>
      <p:regular r:id="rId15"/>
    </p:embeddedFont>
    <p:embeddedFont>
      <p:font typeface="Poppins" charset="1" panose="00000500000000000000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jpeg" Type="http://schemas.openxmlformats.org/officeDocument/2006/relationships/image"/><Relationship Id="rId3" Target="../media/image4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jpe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jpeg" Type="http://schemas.openxmlformats.org/officeDocument/2006/relationships/image"/><Relationship Id="rId3" Target="../media/image9.jpe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jpe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001B0C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883919" y="4482045"/>
            <a:ext cx="4520162" cy="6192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51"/>
              </a:lnSpc>
              <a:spcBef>
                <a:spcPct val="0"/>
              </a:spcBef>
            </a:pPr>
            <a:r>
              <a:rPr lang="en-US" sz="3322">
                <a:solidFill>
                  <a:srgbClr val="7ED957"/>
                </a:solidFill>
                <a:latin typeface="Horizon"/>
                <a:ea typeface="Horizon"/>
                <a:cs typeface="Horizon"/>
                <a:sym typeface="Horizon"/>
              </a:rPr>
              <a:t>LDAP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6498732" y="5973763"/>
            <a:ext cx="5290537" cy="9267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81"/>
              </a:lnSpc>
            </a:pPr>
            <a:r>
              <a:rPr lang="en-US" sz="2629">
                <a:solidFill>
                  <a:srgbClr val="7ED957"/>
                </a:solidFill>
                <a:latin typeface="Poppins"/>
                <a:ea typeface="Poppins"/>
                <a:cs typeface="Poppins"/>
                <a:sym typeface="Poppins"/>
              </a:rPr>
              <a:t>sudo apt install slapd ldap-utils</a:t>
            </a:r>
          </a:p>
          <a:p>
            <a:pPr algn="ctr">
              <a:lnSpc>
                <a:spcPts val="3681"/>
              </a:lnSpc>
              <a:spcBef>
                <a:spcPct val="0"/>
              </a:spcBef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398503" y="271076"/>
            <a:ext cx="2647538" cy="463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81"/>
              </a:lnSpc>
              <a:spcBef>
                <a:spcPct val="0"/>
              </a:spcBef>
            </a:pPr>
            <a:r>
              <a:rPr lang="en-US" sz="2629">
                <a:solidFill>
                  <a:srgbClr val="7ED957"/>
                </a:solidFill>
                <a:latin typeface="Poppins"/>
                <a:ea typeface="Poppins"/>
                <a:cs typeface="Poppins"/>
                <a:sym typeface="Poppins"/>
              </a:rPr>
              <a:t>AIT ASM Yassine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001B0C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48494" y="2541749"/>
            <a:ext cx="11511194" cy="6921105"/>
          </a:xfrm>
          <a:custGeom>
            <a:avLst/>
            <a:gdLst/>
            <a:ahLst/>
            <a:cxnLst/>
            <a:rect r="r" b="b" t="t" l="l"/>
            <a:pathLst>
              <a:path h="6921105" w="11511194">
                <a:moveTo>
                  <a:pt x="0" y="0"/>
                </a:moveTo>
                <a:lnTo>
                  <a:pt x="11511195" y="0"/>
                </a:lnTo>
                <a:lnTo>
                  <a:pt x="11511195" y="6921105"/>
                </a:lnTo>
                <a:lnTo>
                  <a:pt x="0" y="692110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143231" y="570785"/>
            <a:ext cx="9758502" cy="4781666"/>
          </a:xfrm>
          <a:custGeom>
            <a:avLst/>
            <a:gdLst/>
            <a:ahLst/>
            <a:cxnLst/>
            <a:rect r="r" b="b" t="t" l="l"/>
            <a:pathLst>
              <a:path h="4781666" w="9758502">
                <a:moveTo>
                  <a:pt x="0" y="0"/>
                </a:moveTo>
                <a:lnTo>
                  <a:pt x="9758502" y="0"/>
                </a:lnTo>
                <a:lnTo>
                  <a:pt x="9758502" y="4781665"/>
                </a:lnTo>
                <a:lnTo>
                  <a:pt x="0" y="478166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1458645"/>
            <a:ext cx="3981328" cy="463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81"/>
              </a:lnSpc>
              <a:spcBef>
                <a:spcPct val="0"/>
              </a:spcBef>
            </a:pPr>
            <a:r>
              <a:rPr lang="en-US" sz="2629">
                <a:solidFill>
                  <a:srgbClr val="7ED957"/>
                </a:solidFill>
                <a:latin typeface="Poppins"/>
                <a:ea typeface="Poppins"/>
                <a:cs typeface="Poppins"/>
                <a:sym typeface="Poppins"/>
              </a:rPr>
              <a:t>dpkg-reconfigure slapd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636329" y="814333"/>
            <a:ext cx="4520162" cy="6192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51"/>
              </a:lnSpc>
              <a:spcBef>
                <a:spcPct val="0"/>
              </a:spcBef>
            </a:pPr>
            <a:r>
              <a:rPr lang="en-US" sz="3322">
                <a:solidFill>
                  <a:srgbClr val="7ED957"/>
                </a:solidFill>
                <a:latin typeface="Horizon"/>
                <a:ea typeface="Horizon"/>
                <a:cs typeface="Horizon"/>
                <a:sym typeface="Horizon"/>
              </a:rPr>
              <a:t>“prerequis”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001B0C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276378" y="4382729"/>
            <a:ext cx="11754045" cy="5421553"/>
          </a:xfrm>
          <a:custGeom>
            <a:avLst/>
            <a:gdLst/>
            <a:ahLst/>
            <a:cxnLst/>
            <a:rect r="r" b="b" t="t" l="l"/>
            <a:pathLst>
              <a:path h="5421553" w="11754045">
                <a:moveTo>
                  <a:pt x="0" y="0"/>
                </a:moveTo>
                <a:lnTo>
                  <a:pt x="11754045" y="0"/>
                </a:lnTo>
                <a:lnTo>
                  <a:pt x="11754045" y="5421553"/>
                </a:lnTo>
                <a:lnTo>
                  <a:pt x="0" y="542155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57577" y="305941"/>
            <a:ext cx="10749928" cy="4703093"/>
          </a:xfrm>
          <a:custGeom>
            <a:avLst/>
            <a:gdLst/>
            <a:ahLst/>
            <a:cxnLst/>
            <a:rect r="r" b="b" t="t" l="l"/>
            <a:pathLst>
              <a:path h="4703093" w="10749928">
                <a:moveTo>
                  <a:pt x="0" y="0"/>
                </a:moveTo>
                <a:lnTo>
                  <a:pt x="10749928" y="0"/>
                </a:lnTo>
                <a:lnTo>
                  <a:pt x="10749928" y="4703093"/>
                </a:lnTo>
                <a:lnTo>
                  <a:pt x="0" y="470309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001B0C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-1116169" y="942975"/>
            <a:ext cx="6369553" cy="5400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84"/>
              </a:lnSpc>
              <a:spcBef>
                <a:spcPct val="0"/>
              </a:spcBef>
            </a:pPr>
            <a:r>
              <a:rPr lang="en-US" sz="2989">
                <a:solidFill>
                  <a:srgbClr val="7ED957"/>
                </a:solidFill>
                <a:latin typeface="Horizon"/>
                <a:ea typeface="Horizon"/>
                <a:cs typeface="Horizon"/>
                <a:sym typeface="Horizon"/>
              </a:rPr>
              <a:t>slapcat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5467416" y="0"/>
            <a:ext cx="13177428" cy="10427931"/>
          </a:xfrm>
          <a:custGeom>
            <a:avLst/>
            <a:gdLst/>
            <a:ahLst/>
            <a:cxnLst/>
            <a:rect r="r" b="b" t="t" l="l"/>
            <a:pathLst>
              <a:path h="10427931" w="13177428">
                <a:moveTo>
                  <a:pt x="0" y="0"/>
                </a:moveTo>
                <a:lnTo>
                  <a:pt x="13177428" y="0"/>
                </a:lnTo>
                <a:lnTo>
                  <a:pt x="13177428" y="10427931"/>
                </a:lnTo>
                <a:lnTo>
                  <a:pt x="0" y="1042793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50638" b="-89404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001B0C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946984" y="510623"/>
            <a:ext cx="9312316" cy="9265754"/>
          </a:xfrm>
          <a:custGeom>
            <a:avLst/>
            <a:gdLst/>
            <a:ahLst/>
            <a:cxnLst/>
            <a:rect r="r" b="b" t="t" l="l"/>
            <a:pathLst>
              <a:path h="9265754" w="9312316">
                <a:moveTo>
                  <a:pt x="0" y="0"/>
                </a:moveTo>
                <a:lnTo>
                  <a:pt x="9312316" y="0"/>
                </a:lnTo>
                <a:lnTo>
                  <a:pt x="9312316" y="9265754"/>
                </a:lnTo>
                <a:lnTo>
                  <a:pt x="0" y="926575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483929" y="2158397"/>
            <a:ext cx="3863590" cy="463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81"/>
              </a:lnSpc>
              <a:spcBef>
                <a:spcPct val="0"/>
              </a:spcBef>
            </a:pPr>
            <a:r>
              <a:rPr lang="en-US" sz="2629">
                <a:solidFill>
                  <a:srgbClr val="7ED957"/>
                </a:solidFill>
                <a:latin typeface="Poppins"/>
                <a:ea typeface="Poppins"/>
                <a:cs typeface="Poppins"/>
                <a:sym typeface="Poppins"/>
              </a:rPr>
              <a:t>base ,users et groupes 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483929" y="1323764"/>
            <a:ext cx="4520162" cy="6192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51"/>
              </a:lnSpc>
              <a:spcBef>
                <a:spcPct val="0"/>
              </a:spcBef>
            </a:pPr>
            <a:r>
              <a:rPr lang="en-US" sz="3322">
                <a:solidFill>
                  <a:srgbClr val="7ED957"/>
                </a:solidFill>
                <a:latin typeface="Horizon"/>
                <a:ea typeface="Horizon"/>
                <a:cs typeface="Horizon"/>
                <a:sym typeface="Horizon"/>
              </a:rPr>
              <a:t>“test.ldif”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001B0C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3716678"/>
            <a:ext cx="16860234" cy="5107728"/>
          </a:xfrm>
          <a:custGeom>
            <a:avLst/>
            <a:gdLst/>
            <a:ahLst/>
            <a:cxnLst/>
            <a:rect r="r" b="b" t="t" l="l"/>
            <a:pathLst>
              <a:path h="5107728" w="16860234">
                <a:moveTo>
                  <a:pt x="0" y="0"/>
                </a:moveTo>
                <a:lnTo>
                  <a:pt x="16860234" y="0"/>
                </a:lnTo>
                <a:lnTo>
                  <a:pt x="16860234" y="5107728"/>
                </a:lnTo>
                <a:lnTo>
                  <a:pt x="0" y="510772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5969" r="-23721" b="-300382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483929" y="1406404"/>
            <a:ext cx="4777740" cy="12086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51"/>
              </a:lnSpc>
              <a:spcBef>
                <a:spcPct val="0"/>
              </a:spcBef>
            </a:pPr>
            <a:r>
              <a:rPr lang="en-US" sz="3322">
                <a:solidFill>
                  <a:srgbClr val="7ED957"/>
                </a:solidFill>
                <a:latin typeface="Horizon"/>
                <a:ea typeface="Horizon"/>
                <a:cs typeface="Horizon"/>
                <a:sym typeface="Horizon"/>
              </a:rPr>
              <a:t>ppolicy modules.ldif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001B0C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234668" y="1311498"/>
            <a:ext cx="15054604" cy="1713770"/>
          </a:xfrm>
          <a:custGeom>
            <a:avLst/>
            <a:gdLst/>
            <a:ahLst/>
            <a:cxnLst/>
            <a:rect r="r" b="b" t="t" l="l"/>
            <a:pathLst>
              <a:path h="1713770" w="15054604">
                <a:moveTo>
                  <a:pt x="0" y="0"/>
                </a:moveTo>
                <a:lnTo>
                  <a:pt x="15054604" y="0"/>
                </a:lnTo>
                <a:lnTo>
                  <a:pt x="15054604" y="1713770"/>
                </a:lnTo>
                <a:lnTo>
                  <a:pt x="0" y="171377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26056" r="-3054" b="-145405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984777" y="6720298"/>
            <a:ext cx="16589420" cy="2538002"/>
          </a:xfrm>
          <a:custGeom>
            <a:avLst/>
            <a:gdLst/>
            <a:ahLst/>
            <a:cxnLst/>
            <a:rect r="r" b="b" t="t" l="l"/>
            <a:pathLst>
              <a:path h="2538002" w="16589420">
                <a:moveTo>
                  <a:pt x="0" y="0"/>
                </a:moveTo>
                <a:lnTo>
                  <a:pt x="16589420" y="0"/>
                </a:lnTo>
                <a:lnTo>
                  <a:pt x="16589420" y="2538002"/>
                </a:lnTo>
                <a:lnTo>
                  <a:pt x="0" y="253800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61258" r="-2760" b="-262741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87168" y="585089"/>
            <a:ext cx="18002104" cy="9267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81"/>
              </a:lnSpc>
            </a:pPr>
            <a:r>
              <a:rPr lang="en-US" sz="2629">
                <a:solidFill>
                  <a:srgbClr val="7ED957"/>
                </a:solidFill>
                <a:latin typeface="Poppins"/>
                <a:ea typeface="Poppins"/>
                <a:cs typeface="Poppins"/>
                <a:sym typeface="Poppins"/>
              </a:rPr>
              <a:t>ldapsearch -Q -LLL -Y EXTERNAL -H ldapi:/// -b cn=config "objectClass=olcModuleList" dn olcModuleLoad</a:t>
            </a:r>
          </a:p>
          <a:p>
            <a:pPr algn="ctr">
              <a:lnSpc>
                <a:spcPts val="3681"/>
              </a:lnSpc>
              <a:spcBef>
                <a:spcPct val="0"/>
              </a:spcBef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0" y="3344866"/>
            <a:ext cx="11621517" cy="9267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81"/>
              </a:lnSpc>
            </a:pPr>
            <a:r>
              <a:rPr lang="en-US" sz="2629">
                <a:solidFill>
                  <a:srgbClr val="7ED957"/>
                </a:solidFill>
                <a:latin typeface="Poppins"/>
                <a:ea typeface="Poppins"/>
                <a:cs typeface="Poppins"/>
                <a:sym typeface="Poppins"/>
              </a:rPr>
              <a:t>ldapmodify -Q -Y EXTERNAL -H ldapi:/// -f ppolicy_module.ldif</a:t>
            </a:r>
          </a:p>
          <a:p>
            <a:pPr algn="ctr">
              <a:lnSpc>
                <a:spcPts val="3681"/>
              </a:lnSpc>
              <a:spcBef>
                <a:spcPct val="0"/>
              </a:spcBef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341526" y="6223587"/>
            <a:ext cx="18232672" cy="9267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81"/>
              </a:lnSpc>
            </a:pPr>
            <a:r>
              <a:rPr lang="en-US" sz="2629">
                <a:solidFill>
                  <a:srgbClr val="7ED957"/>
                </a:solidFill>
                <a:latin typeface="Poppins"/>
                <a:ea typeface="Poppins"/>
                <a:cs typeface="Poppins"/>
                <a:sym typeface="Poppins"/>
              </a:rPr>
              <a:t>ldapsearch -Q -LLL -Y EXTERNAL -H ldapi:/// -b cn=config "objectClass=olcModuleList" dn olcModuleLoad</a:t>
            </a:r>
          </a:p>
          <a:p>
            <a:pPr algn="ctr">
              <a:lnSpc>
                <a:spcPts val="3681"/>
              </a:lnSpc>
              <a:spcBef>
                <a:spcPct val="0"/>
              </a:spcBef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7526030" y="8417412"/>
            <a:ext cx="3235939" cy="463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81"/>
              </a:lnSpc>
              <a:spcBef>
                <a:spcPct val="0"/>
              </a:spcBef>
            </a:pPr>
            <a:r>
              <a:rPr lang="en-US" sz="2629">
                <a:solidFill>
                  <a:srgbClr val="7ED957"/>
                </a:solidFill>
                <a:latin typeface="Poppins"/>
                <a:ea typeface="Poppins"/>
                <a:cs typeface="Poppins"/>
                <a:sym typeface="Poppins"/>
              </a:rPr>
              <a:t>ppolicy implanter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2752185" y="4276763"/>
            <a:ext cx="15054604" cy="1148276"/>
          </a:xfrm>
          <a:custGeom>
            <a:avLst/>
            <a:gdLst/>
            <a:ahLst/>
            <a:cxnLst/>
            <a:rect r="r" b="b" t="t" l="l"/>
            <a:pathLst>
              <a:path h="1148276" w="15054604">
                <a:moveTo>
                  <a:pt x="0" y="0"/>
                </a:moveTo>
                <a:lnTo>
                  <a:pt x="15054604" y="0"/>
                </a:lnTo>
                <a:lnTo>
                  <a:pt x="15054604" y="1148277"/>
                </a:lnTo>
                <a:lnTo>
                  <a:pt x="0" y="114827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712837" r="-3054" b="-40052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001B0C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874821" y="16444"/>
            <a:ext cx="13413179" cy="10093417"/>
          </a:xfrm>
          <a:custGeom>
            <a:avLst/>
            <a:gdLst/>
            <a:ahLst/>
            <a:cxnLst/>
            <a:rect r="r" b="b" t="t" l="l"/>
            <a:pathLst>
              <a:path h="10093417" w="13413179">
                <a:moveTo>
                  <a:pt x="0" y="0"/>
                </a:moveTo>
                <a:lnTo>
                  <a:pt x="13413179" y="0"/>
                </a:lnTo>
                <a:lnTo>
                  <a:pt x="13413179" y="10093417"/>
                </a:lnTo>
                <a:lnTo>
                  <a:pt x="0" y="1009341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0" y="1696098"/>
            <a:ext cx="4581569" cy="21343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83"/>
              </a:lnSpc>
            </a:pPr>
            <a:r>
              <a:rPr lang="en-US" sz="2416">
                <a:solidFill>
                  <a:srgbClr val="7ED957"/>
                </a:solidFill>
                <a:latin typeface="Poppins"/>
                <a:ea typeface="Poppins"/>
                <a:cs typeface="Poppins"/>
                <a:sym typeface="Poppins"/>
              </a:rPr>
              <a:t>ldapadd -x -D "cn=admin,dc=openldap,dc=local" -w root -H ldap:// -f test.ldif </a:t>
            </a:r>
          </a:p>
          <a:p>
            <a:pPr algn="ctr">
              <a:lnSpc>
                <a:spcPts val="3383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001B0C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645580" y="514350"/>
            <a:ext cx="12443691" cy="9258300"/>
          </a:xfrm>
          <a:custGeom>
            <a:avLst/>
            <a:gdLst/>
            <a:ahLst/>
            <a:cxnLst/>
            <a:rect r="r" b="b" t="t" l="l"/>
            <a:pathLst>
              <a:path h="9258300" w="12443691">
                <a:moveTo>
                  <a:pt x="0" y="0"/>
                </a:moveTo>
                <a:lnTo>
                  <a:pt x="12443692" y="0"/>
                </a:lnTo>
                <a:lnTo>
                  <a:pt x="12443692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43557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039606" y="2577385"/>
            <a:ext cx="2634958" cy="1011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04"/>
              </a:lnSpc>
            </a:pPr>
            <a:r>
              <a:rPr lang="en-US" sz="2860">
                <a:solidFill>
                  <a:srgbClr val="7ED957"/>
                </a:solidFill>
                <a:latin typeface="Poppins"/>
                <a:ea typeface="Poppins"/>
                <a:cs typeface="Poppins"/>
                <a:sym typeface="Poppins"/>
              </a:rPr>
              <a:t>slapcat | more</a:t>
            </a:r>
          </a:p>
          <a:p>
            <a:pPr algn="ctr">
              <a:lnSpc>
                <a:spcPts val="4004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DAGe_fUkcYg</dc:identifier>
  <dcterms:modified xsi:type="dcterms:W3CDTF">2011-08-01T06:04:30Z</dcterms:modified>
  <cp:revision>1</cp:revision>
  <dc:title>ldap</dc:title>
</cp:coreProperties>
</file>