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336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1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4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7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1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9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2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6A6F-D3DB-744F-A061-85CA69EE4C5F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4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workshop paper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2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4257" y="2654710"/>
            <a:ext cx="2384323" cy="13355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949487" y="3322484"/>
            <a:ext cx="20247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9487" y="2579140"/>
            <a:ext cx="20537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Job arrivals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967539" y="3465871"/>
            <a:ext cx="18727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λ = λ</a:t>
            </a:r>
            <a:r>
              <a:rPr lang="en-US" sz="3200" baseline="-25000" dirty="0" smtClean="0"/>
              <a:t>s</a:t>
            </a:r>
            <a:r>
              <a:rPr lang="en-US" sz="3200" dirty="0" smtClean="0"/>
              <a:t> + λ</a:t>
            </a:r>
            <a:r>
              <a:rPr lang="en-US" sz="3200" baseline="-25000" dirty="0" smtClean="0"/>
              <a:t>m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58580" y="2023806"/>
            <a:ext cx="1466646" cy="1283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5358580" y="3322484"/>
            <a:ext cx="1798244" cy="1101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88692" y="1543042"/>
            <a:ext cx="20162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Serverless </a:t>
            </a:r>
          </a:p>
          <a:p>
            <a:r>
              <a:rPr lang="en-US" sz="3200" dirty="0" smtClean="0"/>
              <a:t>Computing</a:t>
            </a:r>
          </a:p>
          <a:p>
            <a:r>
              <a:rPr lang="en-US" sz="3200" dirty="0" smtClean="0"/>
              <a:t>-/M/∞</a:t>
            </a:r>
          </a:p>
          <a:p>
            <a:r>
              <a:rPr lang="en-US" sz="3200" dirty="0" smtClean="0"/>
              <a:t>Rate μ</a:t>
            </a:r>
            <a:r>
              <a:rPr lang="en-US" sz="3200" baseline="-25000" dirty="0" smtClean="0"/>
              <a:t>s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6998447" y="4423893"/>
            <a:ext cx="17520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Spot </a:t>
            </a:r>
          </a:p>
          <a:p>
            <a:r>
              <a:rPr lang="en-US" sz="3200" dirty="0" smtClean="0"/>
              <a:t>Instances</a:t>
            </a:r>
          </a:p>
          <a:p>
            <a:r>
              <a:rPr lang="en-US" sz="3200" dirty="0" smtClean="0"/>
              <a:t>-/M/1</a:t>
            </a:r>
          </a:p>
          <a:p>
            <a:r>
              <a:rPr lang="en-US" sz="3200" dirty="0" smtClean="0"/>
              <a:t>Rate μ</a:t>
            </a:r>
            <a:r>
              <a:rPr lang="en-US" sz="3200" baseline="-25000" dirty="0" smtClean="0"/>
              <a:t>m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02353" y="2023806"/>
            <a:ext cx="494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λ</a:t>
            </a:r>
            <a:r>
              <a:rPr lang="en-US" sz="3200" baseline="-25000" dirty="0"/>
              <a:t>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602353" y="3920090"/>
            <a:ext cx="6059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λ</a:t>
            </a:r>
            <a:r>
              <a:rPr lang="en-US" sz="3200" baseline="-25000" dirty="0" smtClean="0"/>
              <a:t>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889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pictures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09588" y="5632829"/>
            <a:ext cx="3660588" cy="14942"/>
          </a:xfrm>
          <a:prstGeom prst="straightConnector1">
            <a:avLst/>
          </a:prstGeom>
          <a:ln w="3175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009588" y="3197412"/>
            <a:ext cx="0" cy="2450359"/>
          </a:xfrm>
          <a:prstGeom prst="straightConnector1">
            <a:avLst/>
          </a:prstGeom>
          <a:ln w="3175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09588" y="4310529"/>
            <a:ext cx="1038412" cy="0"/>
          </a:xfrm>
          <a:prstGeom prst="line">
            <a:avLst/>
          </a:prstGeom>
          <a:ln w="57150" cmpd="sng">
            <a:prstDash val="solid"/>
            <a:headEnd type="oval"/>
            <a:tailEnd type="oval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8000" y="4310529"/>
            <a:ext cx="1038412" cy="0"/>
          </a:xfrm>
          <a:prstGeom prst="line">
            <a:avLst/>
          </a:prstGeom>
          <a:ln w="57150" cmpd="sng">
            <a:headEnd type="diamond"/>
            <a:tailEnd type="diamon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86412" y="4310529"/>
            <a:ext cx="1120588" cy="0"/>
          </a:xfrm>
          <a:prstGeom prst="line">
            <a:avLst/>
          </a:prstGeom>
          <a:ln w="57150" cmpd="sng">
            <a:prstDash val="solid"/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1189" y="5575150"/>
            <a:ext cx="387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λ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0372" y="2479201"/>
            <a:ext cx="9178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VM</a:t>
            </a:r>
          </a:p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407296" y="3965847"/>
            <a:ext cx="5309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r>
              <a:rPr lang="en-US" sz="3200" baseline="-25000" dirty="0" smtClean="0"/>
              <a:t>v</a:t>
            </a:r>
            <a:endParaRPr lang="en-US" sz="3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048000" y="4310529"/>
            <a:ext cx="0" cy="1337242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86412" y="4310529"/>
            <a:ext cx="0" cy="1337242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4277" y="5575150"/>
            <a:ext cx="42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λ</a:t>
            </a:r>
            <a:r>
              <a:rPr lang="en-US" sz="2400" baseline="-25000" dirty="0" smtClean="0"/>
              <a:t>L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73303" y="5565590"/>
            <a:ext cx="447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λ</a:t>
            </a:r>
            <a:r>
              <a:rPr lang="en-US" sz="2400" baseline="-25000" dirty="0" smtClean="0"/>
              <a:t>u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2005450" y="4459940"/>
            <a:ext cx="1109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Under-utilized</a:t>
            </a:r>
          </a:p>
          <a:p>
            <a:r>
              <a:rPr lang="en-US" sz="1600" dirty="0" smtClean="0"/>
              <a:t>(high cost)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146176" y="4459940"/>
            <a:ext cx="1374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Over-utilized</a:t>
            </a:r>
          </a:p>
          <a:p>
            <a:r>
              <a:rPr lang="en-US" sz="1600" dirty="0" smtClean="0"/>
              <a:t>(poor performance)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007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pictures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09588" y="5632829"/>
            <a:ext cx="4459941" cy="14942"/>
          </a:xfrm>
          <a:prstGeom prst="straightConnector1">
            <a:avLst/>
          </a:prstGeom>
          <a:ln w="3175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009588" y="2569882"/>
            <a:ext cx="0" cy="3077890"/>
          </a:xfrm>
          <a:prstGeom prst="straightConnector1">
            <a:avLst/>
          </a:prstGeom>
          <a:ln w="3175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09088" y="5565590"/>
            <a:ext cx="387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λ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0222" y="1761298"/>
            <a:ext cx="9178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VM</a:t>
            </a:r>
          </a:p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273489" y="3420464"/>
            <a:ext cx="7360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  <a:r>
              <a:rPr lang="en-US" sz="3200" dirty="0" smtClean="0"/>
              <a:t>C</a:t>
            </a:r>
            <a:r>
              <a:rPr lang="en-US" sz="3200" baseline="-25000" dirty="0" smtClean="0"/>
              <a:t>v</a:t>
            </a:r>
            <a:endParaRPr lang="en-US" sz="3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048000" y="4560017"/>
            <a:ext cx="0" cy="108775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86412" y="3765146"/>
            <a:ext cx="512" cy="1882625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4277" y="5575150"/>
            <a:ext cx="42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λ</a:t>
            </a:r>
            <a:r>
              <a:rPr lang="en-US" sz="2400" baseline="-25000" dirty="0" smtClean="0"/>
              <a:t>L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73303" y="5565590"/>
            <a:ext cx="447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λ</a:t>
            </a:r>
            <a:r>
              <a:rPr lang="en-US" sz="2400" baseline="-25000" dirty="0" smtClean="0"/>
              <a:t>u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407146" y="4237747"/>
            <a:ext cx="5309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r>
              <a:rPr lang="en-US" sz="3200" baseline="-25000" dirty="0" smtClean="0"/>
              <a:t>v</a:t>
            </a:r>
            <a:endParaRPr lang="en-US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09588" y="4560017"/>
            <a:ext cx="1038412" cy="0"/>
          </a:xfrm>
          <a:prstGeom prst="line">
            <a:avLst/>
          </a:prstGeom>
          <a:ln w="57150" cmpd="sng">
            <a:prstDash val="solid"/>
            <a:headEnd type="oval"/>
            <a:tailEnd type="oval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8000" y="4560017"/>
            <a:ext cx="1038412" cy="0"/>
          </a:xfrm>
          <a:prstGeom prst="line">
            <a:avLst/>
          </a:prstGeom>
          <a:ln w="57150" cmpd="sng">
            <a:headEnd type="diamond"/>
            <a:tailEnd type="diamon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86412" y="3765146"/>
            <a:ext cx="1038412" cy="0"/>
          </a:xfrm>
          <a:prstGeom prst="line">
            <a:avLst/>
          </a:prstGeom>
          <a:ln w="57150" cmpd="sng">
            <a:prstDash val="solid"/>
            <a:headEnd type="oval"/>
            <a:tailEnd type="oval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50970" y="3765146"/>
            <a:ext cx="1038412" cy="0"/>
          </a:xfrm>
          <a:prstGeom prst="line">
            <a:avLst/>
          </a:prstGeom>
          <a:ln w="57150" cmpd="sng">
            <a:headEnd type="diamond"/>
            <a:tailEnd type="diamon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50970" y="3765146"/>
            <a:ext cx="2988" cy="1882625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39997" y="5576651"/>
            <a:ext cx="94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λ</a:t>
            </a:r>
            <a:r>
              <a:rPr lang="en-US" sz="2400" baseline="-25000" dirty="0" smtClean="0"/>
              <a:t>u </a:t>
            </a:r>
            <a:r>
              <a:rPr lang="en-US" sz="2400" dirty="0" smtClean="0"/>
              <a:t>+ λ</a:t>
            </a:r>
            <a:r>
              <a:rPr lang="en-US" sz="2400" baseline="-25000" dirty="0" smtClean="0"/>
              <a:t>L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161630" y="3898297"/>
            <a:ext cx="110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Under-utilized</a:t>
            </a:r>
          </a:p>
          <a:p>
            <a:r>
              <a:rPr lang="en-US" sz="2000" dirty="0" smtClean="0"/>
              <a:t>(high cost)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553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74</Words>
  <Application>Microsoft Macintosh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Pictures for workshop paper</vt:lpstr>
      <vt:lpstr>Model</vt:lpstr>
      <vt:lpstr>Intro pictures</vt:lpstr>
      <vt:lpstr>Intro pictures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Mahajan</dc:creator>
  <cp:lastModifiedBy>Kunal Mahajan</cp:lastModifiedBy>
  <cp:revision>21</cp:revision>
  <dcterms:created xsi:type="dcterms:W3CDTF">2018-01-23T21:45:02Z</dcterms:created>
  <dcterms:modified xsi:type="dcterms:W3CDTF">2018-04-22T16:49:18Z</dcterms:modified>
</cp:coreProperties>
</file>