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23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260-D01C-F847-9E8E-B6E7E1FE73B2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638D-1B49-2F46-9406-20695276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98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260-D01C-F847-9E8E-B6E7E1FE73B2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638D-1B49-2F46-9406-20695276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3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260-D01C-F847-9E8E-B6E7E1FE73B2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638D-1B49-2F46-9406-20695276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5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260-D01C-F847-9E8E-B6E7E1FE73B2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638D-1B49-2F46-9406-20695276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7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260-D01C-F847-9E8E-B6E7E1FE73B2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638D-1B49-2F46-9406-20695276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0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260-D01C-F847-9E8E-B6E7E1FE73B2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638D-1B49-2F46-9406-20695276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5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260-D01C-F847-9E8E-B6E7E1FE73B2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638D-1B49-2F46-9406-20695276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4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260-D01C-F847-9E8E-B6E7E1FE73B2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638D-1B49-2F46-9406-20695276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3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260-D01C-F847-9E8E-B6E7E1FE73B2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638D-1B49-2F46-9406-20695276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260-D01C-F847-9E8E-B6E7E1FE73B2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638D-1B49-2F46-9406-20695276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28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260-D01C-F847-9E8E-B6E7E1FE73B2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638D-1B49-2F46-9406-20695276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0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D6260-D01C-F847-9E8E-B6E7E1FE73B2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6638D-1B49-2F46-9406-20695276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1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cxnSp>
          <p:nvCxnSpPr>
            <p:cNvPr id="22" name="Straight Connector 21"/>
            <p:cNvCxnSpPr/>
            <p:nvPr/>
          </p:nvCxnSpPr>
          <p:spPr>
            <a:xfrm>
              <a:off x="2384758" y="1617149"/>
              <a:ext cx="0" cy="1537779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384758" y="4474442"/>
              <a:ext cx="0" cy="1706439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872900" y="1200460"/>
              <a:ext cx="0" cy="1954468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519398" y="4474442"/>
              <a:ext cx="0" cy="1706439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714676" y="2188457"/>
              <a:ext cx="5851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 </a:t>
              </a:r>
            </a:p>
            <a:p>
              <a:r>
                <a:rPr lang="en-US" dirty="0" smtClean="0"/>
                <a:t>only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14676" y="5168387"/>
              <a:ext cx="5851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 </a:t>
              </a:r>
            </a:p>
            <a:p>
              <a:r>
                <a:rPr lang="en-US" dirty="0" smtClean="0"/>
                <a:t>only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54508" y="1354499"/>
              <a:ext cx="5851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VM</a:t>
              </a:r>
            </a:p>
            <a:p>
              <a:r>
                <a:rPr lang="en-US" dirty="0" smtClean="0"/>
                <a:t>only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60975" y="4845221"/>
              <a:ext cx="5851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VM</a:t>
              </a:r>
            </a:p>
            <a:p>
              <a:r>
                <a:rPr lang="en-US" dirty="0" smtClean="0"/>
                <a:t>only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44268" y="1865291"/>
              <a:ext cx="961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 + VM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59603" y="5031519"/>
              <a:ext cx="961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 + VM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2611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14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 Mahajan</dc:creator>
  <cp:lastModifiedBy>Kunal Mahajan</cp:lastModifiedBy>
  <cp:revision>2</cp:revision>
  <dcterms:created xsi:type="dcterms:W3CDTF">2018-10-30T01:05:17Z</dcterms:created>
  <dcterms:modified xsi:type="dcterms:W3CDTF">2018-10-30T03:35:33Z</dcterms:modified>
</cp:coreProperties>
</file>