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74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6A6F-D3DB-744F-A061-85CA69EE4C5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63FE-03F5-404D-B6F0-F84A5004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4257" y="2654710"/>
            <a:ext cx="2384323" cy="13355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949487" y="3322484"/>
            <a:ext cx="20247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49487" y="2579140"/>
            <a:ext cx="2053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Job arrivals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967539" y="3465871"/>
            <a:ext cx="18727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λ = </a:t>
            </a:r>
            <a:r>
              <a:rPr lang="en-US" sz="3200" dirty="0" smtClean="0"/>
              <a:t>λ</a:t>
            </a:r>
            <a:r>
              <a:rPr lang="en-US" sz="3200" baseline="-25000" dirty="0" smtClean="0"/>
              <a:t>s</a:t>
            </a:r>
            <a:r>
              <a:rPr lang="en-US" sz="3200" dirty="0" smtClean="0"/>
              <a:t> + λ</a:t>
            </a:r>
            <a:r>
              <a:rPr lang="en-US" sz="3200" baseline="-25000" dirty="0" smtClean="0"/>
              <a:t>m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58580" y="2023806"/>
            <a:ext cx="1466646" cy="128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5358580" y="3322484"/>
            <a:ext cx="1798244" cy="1101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8692" y="1543042"/>
            <a:ext cx="20162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Serverless </a:t>
            </a:r>
          </a:p>
          <a:p>
            <a:r>
              <a:rPr lang="en-US" sz="3200" dirty="0" smtClean="0"/>
              <a:t>Computing</a:t>
            </a:r>
          </a:p>
          <a:p>
            <a:r>
              <a:rPr lang="en-US" sz="3200" dirty="0" smtClean="0"/>
              <a:t>-/M/∞</a:t>
            </a:r>
          </a:p>
          <a:p>
            <a:r>
              <a:rPr lang="en-US" sz="3200" dirty="0" smtClean="0"/>
              <a:t>Rate μ</a:t>
            </a:r>
            <a:r>
              <a:rPr lang="en-US" sz="3200" baseline="-25000" dirty="0" smtClean="0"/>
              <a:t>s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8447" y="4423893"/>
            <a:ext cx="17520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Spot </a:t>
            </a:r>
          </a:p>
          <a:p>
            <a:r>
              <a:rPr lang="en-US" sz="3200" dirty="0" smtClean="0"/>
              <a:t>Instances</a:t>
            </a:r>
          </a:p>
          <a:p>
            <a:r>
              <a:rPr lang="en-US" sz="3200" dirty="0" smtClean="0"/>
              <a:t>-/M/1</a:t>
            </a:r>
          </a:p>
          <a:p>
            <a:r>
              <a:rPr lang="en-US" sz="3200" dirty="0" smtClean="0"/>
              <a:t>Rate μ</a:t>
            </a:r>
            <a:r>
              <a:rPr lang="en-US" sz="3200" baseline="-25000" dirty="0" smtClean="0"/>
              <a:t>m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2353" y="2023806"/>
            <a:ext cx="494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λ</a:t>
            </a:r>
            <a:r>
              <a:rPr lang="en-US" sz="3200" baseline="-25000" dirty="0"/>
              <a:t>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602353" y="3920090"/>
            <a:ext cx="6059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λ</a:t>
            </a:r>
            <a:r>
              <a:rPr lang="en-US" sz="3200" baseline="-25000" dirty="0" smtClean="0"/>
              <a:t>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89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Mahajan</dc:creator>
  <cp:lastModifiedBy>Kunal Mahajan</cp:lastModifiedBy>
  <cp:revision>8</cp:revision>
  <dcterms:created xsi:type="dcterms:W3CDTF">2018-01-23T21:45:02Z</dcterms:created>
  <dcterms:modified xsi:type="dcterms:W3CDTF">2018-01-23T22:20:36Z</dcterms:modified>
</cp:coreProperties>
</file>