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57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2E25D-308E-47CC-A52F-1BA3A5E8B0A0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84F2-2783-4E96-86ED-C57BBA51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1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1844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sets: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867" y="863600"/>
            <a:ext cx="437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8000 1X1 </a:t>
            </a:r>
            <a:r>
              <a:rPr lang="en-US" dirty="0" err="1" smtClean="0"/>
              <a:t>exp</a:t>
            </a:r>
            <a:r>
              <a:rPr lang="en-US" dirty="0" smtClean="0"/>
              <a:t> patterns </a:t>
            </a:r>
          </a:p>
          <a:p>
            <a:r>
              <a:rPr lang="en-US" dirty="0" smtClean="0"/>
              <a:t>10,000 simulated HR patterns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94982"/>
            <a:ext cx="260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Model: </a:t>
            </a:r>
            <a:r>
              <a:rPr lang="en-US" dirty="0" err="1" smtClean="0"/>
              <a:t>CycleGAN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12816"/>
            <a:ext cx="119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training runs: &gt; 200 combinations with different hyper parameters (like beta, learning rate, number of epochs etc.)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911850" y="0"/>
            <a:ext cx="6000750" cy="3651796"/>
            <a:chOff x="5911850" y="0"/>
            <a:chExt cx="6000750" cy="36517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b="38104"/>
            <a:stretch/>
          </p:blipFill>
          <p:spPr>
            <a:xfrm>
              <a:off x="5911850" y="0"/>
              <a:ext cx="6000750" cy="225213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476" t="31585" r="32981"/>
            <a:stretch/>
          </p:blipFill>
          <p:spPr>
            <a:xfrm>
              <a:off x="9076264" y="2350728"/>
              <a:ext cx="2525539" cy="1301068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167" y="3635056"/>
            <a:ext cx="1845732" cy="1435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810" y="2602652"/>
            <a:ext cx="5862112" cy="24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0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6" t="31585" r="32981"/>
          <a:stretch/>
        </p:blipFill>
        <p:spPr>
          <a:xfrm>
            <a:off x="148166" y="1199065"/>
            <a:ext cx="5571422" cy="2870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829733"/>
            <a:ext cx="72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Corrected_largeDataset_sim_kikuchi_lr2e-4_beta0.9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66330" y="829733"/>
            <a:ext cx="6182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Corrected_largeDataset_sim_kikuchi_lr2e-4_beta0.9/epoch 100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8438"/>
          <a:stretch/>
        </p:blipFill>
        <p:spPr>
          <a:xfrm>
            <a:off x="6166330" y="1199065"/>
            <a:ext cx="5729336" cy="28532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38600" y="118533"/>
            <a:ext cx="4817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best performing models: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48166" y="4495800"/>
            <a:ext cx="10147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increase in the contrast.</a:t>
            </a:r>
          </a:p>
          <a:p>
            <a:r>
              <a:rPr lang="en-US" dirty="0" smtClean="0"/>
              <a:t>Significant drop in noise.</a:t>
            </a:r>
          </a:p>
          <a:p>
            <a:r>
              <a:rPr lang="en-US" dirty="0" smtClean="0"/>
              <a:t>Scale up by a factor of 4 is easily achievable.</a:t>
            </a:r>
          </a:p>
          <a:p>
            <a:r>
              <a:rPr lang="en-US" dirty="0" smtClean="0"/>
              <a:t>Some hidden features in zone axis are brought out.</a:t>
            </a:r>
          </a:p>
          <a:p>
            <a:r>
              <a:rPr lang="en-US" dirty="0" smtClean="0"/>
              <a:t>If the input image is of reasonable quality we have very good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8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1" y="1134533"/>
            <a:ext cx="4876800" cy="487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66" y="1134533"/>
            <a:ext cx="4876800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5240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After incorporating the complete automation of inference script to export images, clean up results and resize images to required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2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7975"/>
            <a:ext cx="4572000" cy="3368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662" y="-82404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Progress of Training using Simulated patterns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57330"/>
            <a:ext cx="4572000" cy="3288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07255"/>
            <a:ext cx="4572000" cy="3238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708" y="3467975"/>
            <a:ext cx="4572000" cy="32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3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2" y="75142"/>
            <a:ext cx="5086350" cy="3676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22" y="75142"/>
            <a:ext cx="5406790" cy="36078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17" y="3751792"/>
            <a:ext cx="5114925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222" y="3751792"/>
            <a:ext cx="5114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1117600"/>
            <a:ext cx="243840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633" y="748268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idt_A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00" y="1117600"/>
            <a:ext cx="2438400" cy="2438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2433" y="748268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idt_B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1117600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0833" y="748268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fake_A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32" y="1117600"/>
            <a:ext cx="2438400" cy="2438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733" y="748268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fake_B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4242263"/>
            <a:ext cx="24384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4633" y="3899932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rec_A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033" y="4242263"/>
            <a:ext cx="2438400" cy="2438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428999" y="3945467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rec_B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4" y="424226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981700" y="3931735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real_A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1" y="4242263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60367" y="3925332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10: </a:t>
            </a:r>
            <a:r>
              <a:rPr lang="en-US" dirty="0" err="1" smtClean="0"/>
              <a:t>real_B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ManiKrishna</dc:creator>
  <cp:lastModifiedBy>ManiKrishna</cp:lastModifiedBy>
  <cp:revision>19</cp:revision>
  <dcterms:created xsi:type="dcterms:W3CDTF">2024-08-20T17:56:20Z</dcterms:created>
  <dcterms:modified xsi:type="dcterms:W3CDTF">2024-10-22T00:04:35Z</dcterms:modified>
</cp:coreProperties>
</file>