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8" r:id="rId2"/>
    <p:sldId id="299" r:id="rId3"/>
    <p:sldId id="300" r:id="rId4"/>
    <p:sldId id="302" r:id="rId5"/>
    <p:sldId id="301" r:id="rId6"/>
    <p:sldId id="303" r:id="rId7"/>
    <p:sldId id="304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">
          <p15:clr>
            <a:srgbClr val="A4A3A4"/>
          </p15:clr>
        </p15:guide>
        <p15:guide id="2" orient="horz" pos="4132">
          <p15:clr>
            <a:srgbClr val="A4A3A4"/>
          </p15:clr>
        </p15:guide>
        <p15:guide id="3" orient="horz" pos="4319">
          <p15:clr>
            <a:srgbClr val="A4A3A4"/>
          </p15:clr>
        </p15:guide>
        <p15:guide id="4" pos="55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FBFBF"/>
    <a:srgbClr val="898D9E"/>
    <a:srgbClr val="000000"/>
    <a:srgbClr val="002663"/>
    <a:srgbClr val="03347B"/>
    <a:srgbClr val="00A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10" autoAdjust="0"/>
    <p:restoredTop sz="94526" autoAdjust="0"/>
  </p:normalViewPr>
  <p:slideViewPr>
    <p:cSldViewPr snapToGrid="0" showGuides="1">
      <p:cViewPr varScale="1">
        <p:scale>
          <a:sx n="89" d="100"/>
          <a:sy n="89" d="100"/>
        </p:scale>
        <p:origin x="1570" y="62"/>
      </p:cViewPr>
      <p:guideLst>
        <p:guide orient="horz" pos="390"/>
        <p:guide orient="horz" pos="4132"/>
        <p:guide orient="horz" pos="4319"/>
        <p:guide pos="55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67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1EFB75E7-DF40-4048-8ABE-5CC6808D8EB4}" type="datetime5">
              <a:rPr lang="en-US" smtClean="0"/>
              <a:pPr>
                <a:defRPr/>
              </a:pPr>
              <a:t>3-Oct-16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B584260-858E-7D42-9572-289239DD66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864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0D6BE32F-8CCC-4C05-968B-B0DDC2B085D1}" type="datetime5">
              <a:rPr lang="en-US" smtClean="0"/>
              <a:pPr>
                <a:defRPr/>
              </a:pPr>
              <a:t>3-Oct-16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5172E71-CA9A-5B48-9FDB-7CE7372289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448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IM Template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_enterprise_cover_wocopy2.jpg"/>
          <p:cNvPicPr>
            <a:picLocks noChangeAspect="1"/>
          </p:cNvPicPr>
          <p:nvPr userDrawn="1"/>
        </p:nvPicPr>
        <p:blipFill>
          <a:blip r:embed="rId2"/>
          <a:srcRect b="32222"/>
          <a:stretch>
            <a:fillRect/>
          </a:stretch>
        </p:blipFill>
        <p:spPr bwMode="gray">
          <a:xfrm>
            <a:off x="0" y="0"/>
            <a:ext cx="9144000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648603" y="2035575"/>
            <a:ext cx="8092171" cy="599109"/>
          </a:xfrm>
        </p:spPr>
        <p:txBody>
          <a:bodyPr>
            <a:noAutofit/>
          </a:bodyPr>
          <a:lstStyle>
            <a:lvl1pPr algn="l">
              <a:defRPr sz="3000" b="1" i="0" cap="none">
                <a:solidFill>
                  <a:srgbClr val="FFFFFF"/>
                </a:solidFill>
                <a:latin typeface="+mn-lt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44371" y="3033637"/>
            <a:ext cx="8096404" cy="291949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i="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&lt;Team name – Optional&gt;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57703" y="6492875"/>
            <a:ext cx="2133600" cy="365125"/>
          </a:xfrm>
        </p:spPr>
        <p:txBody>
          <a:bodyPr anchor="b"/>
          <a:lstStyle>
            <a:lvl1pPr>
              <a:defRPr>
                <a:latin typeface="+mn-lt"/>
                <a:cs typeface="Calibri" pitchFamily="34" charset="0"/>
              </a:defRPr>
            </a:lvl1pPr>
          </a:lstStyle>
          <a:p>
            <a:fld id="{70E20238-AA2B-468F-9763-BC53233998CA}" type="datetime5">
              <a:rPr lang="en-US" smtClean="0"/>
              <a:pPr/>
              <a:t>3-Oct-16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41889" y="6492875"/>
            <a:ext cx="2895600" cy="365125"/>
          </a:xfrm>
        </p:spPr>
        <p:txBody>
          <a:bodyPr anchor="b"/>
          <a:lstStyle>
            <a:lvl1pPr algn="ctr">
              <a:defRPr>
                <a:latin typeface="+mn-lt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  <a:cs typeface="Calibri" pitchFamily="34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2" name="Picture 3" descr="I:\Groups8\EXEC\RIM\Universal Files\RIM Logo\RIM Logo Suite\RIM Logo Suite\RIM + Bluebox\Digital\RIM+Bluebox_RGB.png"/>
          <p:cNvPicPr>
            <a:picLocks noChangeAspect="1" noChangeArrowheads="1"/>
          </p:cNvPicPr>
          <p:nvPr userDrawn="1"/>
        </p:nvPicPr>
        <p:blipFill>
          <a:blip r:embed="rId3"/>
          <a:srcRect r="73930"/>
          <a:stretch>
            <a:fillRect/>
          </a:stretch>
        </p:blipFill>
        <p:spPr bwMode="auto">
          <a:xfrm>
            <a:off x="7815941" y="6274389"/>
            <a:ext cx="729345" cy="58361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81002" y="661177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kern="1200" dirty="0" smtClean="0">
                <a:solidFill>
                  <a:srgbClr val="898D9E"/>
                </a:solidFill>
                <a:latin typeface="+mn-lt"/>
                <a:ea typeface="+mn-ea"/>
                <a:cs typeface="Calibri" pitchFamily="34" charset="0"/>
              </a:rPr>
              <a:t>Printed: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Content Slid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006740" y="6518803"/>
            <a:ext cx="789202" cy="3526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D9E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7"/>
          <p:cNvSpPr>
            <a:spLocks noGrp="1"/>
          </p:cNvSpPr>
          <p:nvPr>
            <p:ph type="dt" sz="half" idx="2"/>
          </p:nvPr>
        </p:nvSpPr>
        <p:spPr>
          <a:xfrm>
            <a:off x="879475" y="65377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fld id="{56E4458C-8F27-4970-94AE-4F17723D7452}" type="datetime5">
              <a:rPr lang="en-US" smtClean="0"/>
              <a:t>3-Oct-16</a:t>
            </a:fld>
            <a:endParaRPr lang="en-US" dirty="0"/>
          </a:p>
        </p:txBody>
      </p:sp>
      <p:sp>
        <p:nvSpPr>
          <p:cNvPr id="1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5766" y="651117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84047" y="941831"/>
            <a:ext cx="8356728" cy="52478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  <a:lvl2pPr marL="573088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‒"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2pPr>
            <a:lvl3pPr marL="911225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3pPr>
            <a:lvl4pPr marL="1257300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4pPr>
            <a:lvl5pPr marL="1604963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 lang="en-US" sz="1800" kern="1200" dirty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5" y="24422"/>
            <a:ext cx="8353029" cy="549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374571" y="6662057"/>
            <a:ext cx="2405743" cy="19594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Content Slide w/ bullets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879475" y="6537780"/>
            <a:ext cx="2133600" cy="365125"/>
          </a:xfrm>
        </p:spPr>
        <p:txBody>
          <a:bodyPr/>
          <a:lstStyle/>
          <a:p>
            <a:fld id="{3C1D3C42-2A37-4CA5-9F3B-A4CD42C813D3}" type="datetime5">
              <a:rPr lang="en-US" smtClean="0"/>
              <a:t>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85766" y="651117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944563"/>
            <a:ext cx="8340725" cy="1123723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00050" y="2143805"/>
            <a:ext cx="8340725" cy="40175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Content Slide w/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879475" y="6537780"/>
            <a:ext cx="2133600" cy="365125"/>
          </a:xfrm>
        </p:spPr>
        <p:txBody>
          <a:bodyPr/>
          <a:lstStyle/>
          <a:p>
            <a:fld id="{8C71AA21-F09B-4A44-AD64-26DA16CAC8D0}" type="datetime5">
              <a:rPr lang="en-US" smtClean="0"/>
              <a:t>3-Oct-16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16"/>
          <p:cNvSpPr>
            <a:spLocks noGrp="1"/>
          </p:cNvSpPr>
          <p:nvPr>
            <p:ph sz="quarter" idx="13"/>
          </p:nvPr>
        </p:nvSpPr>
        <p:spPr>
          <a:xfrm>
            <a:off x="384047" y="941831"/>
            <a:ext cx="8356728" cy="52478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  <a:lvl2pPr marL="685800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2pPr>
            <a:lvl3pPr marL="1033463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3pPr>
            <a:lvl4pPr marL="1371600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Courier New" pitchFamily="49" charset="0"/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4pPr>
            <a:lvl5pPr marL="1719263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lang="en-US" sz="1800" kern="1200" dirty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879475" y="6537780"/>
            <a:ext cx="2133600" cy="365125"/>
          </a:xfrm>
        </p:spPr>
        <p:txBody>
          <a:bodyPr/>
          <a:lstStyle/>
          <a:p>
            <a:fld id="{F40804DB-10B0-4782-8B02-955480D96224}" type="datetime5">
              <a:rPr lang="en-US" smtClean="0"/>
              <a:t>3-Oct-16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21772" y="-10886"/>
            <a:ext cx="9235440" cy="693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5" y="24422"/>
            <a:ext cx="8353030" cy="549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5" y="942975"/>
            <a:ext cx="8353030" cy="524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006740" y="6518803"/>
            <a:ext cx="789202" cy="36353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D9E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859982" y="6526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fld id="{04FEE509-42E5-454B-AC90-E91F9990DEE5}" type="datetime5">
              <a:rPr lang="en-US" smtClean="0"/>
              <a:pPr/>
              <a:t>3-Oct-16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1002" y="650512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-25516" y="6461702"/>
            <a:ext cx="9235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 descr="I:\Groups8\EXEC\RIM\Universal Files\RIM Logo\RIM Logo Suite\RIM Logo Suite\RIM + AMEX logotype\Digital\RIM+AMEX_logotype_RGB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81466" y="6564087"/>
            <a:ext cx="2181069" cy="29260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81002" y="6655323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kern="1200" dirty="0" smtClean="0">
                <a:solidFill>
                  <a:srgbClr val="898D9E"/>
                </a:solidFill>
                <a:latin typeface="+mn-lt"/>
                <a:ea typeface="+mn-ea"/>
                <a:cs typeface="Calibri" pitchFamily="34" charset="0"/>
              </a:rPr>
              <a:t>Printed: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757" r:id="rId3"/>
    <p:sldLayoutId id="2147483759" r:id="rId4"/>
    <p:sldLayoutId id="2147483760" r:id="rId5"/>
  </p:sldLayoutIdLst>
  <p:transition spd="slow"/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 cap="none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Calibri" pitchFamily="34" charset="0"/>
          <a:cs typeface="Calibri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228600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1pPr>
      <a:lvl2pPr marL="227013" indent="-227013" algn="l" defTabSz="457200" rtl="0" eaLnBrk="1" fontAlgn="base" hangingPunct="1">
        <a:spcBef>
          <a:spcPct val="20000"/>
        </a:spcBef>
        <a:spcAft>
          <a:spcPts val="1200"/>
        </a:spcAft>
        <a:buFont typeface="Arial" charset="0"/>
        <a:buChar char="•"/>
        <a:defRPr sz="1800" kern="1200">
          <a:solidFill>
            <a:schemeClr val="accent5"/>
          </a:solidFill>
          <a:latin typeface="Arial"/>
          <a:ea typeface="Arial" charset="0"/>
          <a:cs typeface="Arial"/>
        </a:defRPr>
      </a:lvl2pPr>
      <a:lvl3pPr marL="576263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3pPr>
      <a:lvl4pPr marL="914400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Wingdings" pitchFamily="2" charset="2"/>
        <a:buChar char="§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4pPr>
      <a:lvl5pPr marL="1262063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Courier New" pitchFamily="49" charset="0"/>
        <a:buChar char="o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5pPr>
      <a:lvl6pPr marL="1600200" indent="-228600" algn="l" defTabSz="4572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itchFamily="2" charset="2"/>
        <a:buChar char="Ø"/>
        <a:defRPr sz="1800" kern="1200">
          <a:solidFill>
            <a:srgbClr val="000000"/>
          </a:solidFill>
          <a:latin typeface="+mn-lt"/>
          <a:ea typeface="+mn-ea"/>
          <a:cs typeface="Calibri" pitchFamily="34" charset="0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9295" y="2035575"/>
            <a:ext cx="8561480" cy="599109"/>
          </a:xfrm>
        </p:spPr>
        <p:txBody>
          <a:bodyPr/>
          <a:lstStyle/>
          <a:p>
            <a:r>
              <a:rPr lang="en-US" dirty="0" smtClean="0"/>
              <a:t>American Express Campus Analyze This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 bwMode="white">
          <a:xfrm>
            <a:off x="605055" y="3004425"/>
            <a:ext cx="8092171" cy="5991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Submission Deck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 - TEMPLATE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Details</a:t>
            </a:r>
            <a:endParaRPr lang="en-US" dirty="0"/>
          </a:p>
        </p:txBody>
      </p:sp>
      <p:graphicFrame>
        <p:nvGraphicFramePr>
          <p:cNvPr id="7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142170"/>
              </p:ext>
            </p:extLst>
          </p:nvPr>
        </p:nvGraphicFramePr>
        <p:xfrm>
          <a:off x="584424" y="2530475"/>
          <a:ext cx="82296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 No.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0070" y="1285890"/>
            <a:ext cx="361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Team Name</a:t>
            </a:r>
            <a:r>
              <a:rPr lang="en-US" sz="2400" b="1" dirty="0" smtClean="0"/>
              <a:t> :</a:t>
            </a:r>
            <a:endParaRPr lang="en-US" sz="2400" b="1" u="sng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 to Identify Citizen’s Vote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298" y="752490"/>
            <a:ext cx="8805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the final equation used to identify the citizen’s vote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AutoNum type="arabicParenR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each Variable used in the Equation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298" y="752490"/>
            <a:ext cx="88051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details of each variable used in the equation to identify citizen’s vote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AutoNum type="arabicParenR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Technique Used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298" y="752490"/>
            <a:ext cx="88051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the estimation/modeling technique(s) used to arrive at the solution/equation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Technique(s) Used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298" y="752490"/>
            <a:ext cx="88051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Why do you think this is the best technique(s) for this particular problem?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Submission File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298" y="752490"/>
            <a:ext cx="8805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embed your final submission file (.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csv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) here. 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M Template 20121011">
  <a:themeElements>
    <a:clrScheme name="Risk &amp; Information Mgmt Theme">
      <a:dk1>
        <a:srgbClr val="000000"/>
      </a:dk1>
      <a:lt1>
        <a:srgbClr val="FFFFFF"/>
      </a:lt1>
      <a:dk2>
        <a:srgbClr val="002663"/>
      </a:dk2>
      <a:lt2>
        <a:srgbClr val="009BBB"/>
      </a:lt2>
      <a:accent1>
        <a:srgbClr val="006890"/>
      </a:accent1>
      <a:accent2>
        <a:srgbClr val="8B8D8E"/>
      </a:accent2>
      <a:accent3>
        <a:srgbClr val="008566"/>
      </a:accent3>
      <a:accent4>
        <a:srgbClr val="77216F"/>
      </a:accent4>
      <a:accent5>
        <a:srgbClr val="E98300"/>
      </a:accent5>
      <a:accent6>
        <a:srgbClr val="002663"/>
      </a:accent6>
      <a:hlink>
        <a:srgbClr val="009BBB"/>
      </a:hlink>
      <a:folHlink>
        <a:srgbClr val="77216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  <a:effectLst/>
      </a:spPr>
      <a:bodyPr rtlCol="0" anchor="ctr"/>
      <a:lstStyle>
        <a:defPPr algn="ctr">
          <a:defRPr dirty="0" smtClean="0">
            <a:solidFill>
              <a:schemeClr val="tx1"/>
            </a:solidFill>
            <a:cs typeface="Calibri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  <a:cs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RIM Template 20121011</Template>
  <TotalTime>2568</TotalTime>
  <Words>112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Courier New</vt:lpstr>
      <vt:lpstr>Wingdings</vt:lpstr>
      <vt:lpstr>RIM Template 20121011</vt:lpstr>
      <vt:lpstr>American Express Campus Analyze This 2016</vt:lpstr>
      <vt:lpstr>Team Details</vt:lpstr>
      <vt:lpstr>Equation to Identify Citizen’s Vote</vt:lpstr>
      <vt:lpstr>Details of each Variable used in the Equation</vt:lpstr>
      <vt:lpstr>Estimation Technique Used</vt:lpstr>
      <vt:lpstr>Reasons for Technique(s) Used</vt:lpstr>
      <vt:lpstr>Final Submission File</vt:lpstr>
    </vt:vector>
  </TitlesOfParts>
  <Company>American Express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This</dc:title>
  <dc:creator>Author: Rachna Gothi</dc:creator>
  <cp:lastModifiedBy>Rohit Joshi</cp:lastModifiedBy>
  <cp:revision>246</cp:revision>
  <cp:lastPrinted>2011-08-01T15:38:59Z</cp:lastPrinted>
  <dcterms:created xsi:type="dcterms:W3CDTF">2013-03-25T08:52:41Z</dcterms:created>
  <dcterms:modified xsi:type="dcterms:W3CDTF">2016-10-03T17:58:09Z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Rohit Joshi</vt:lpwstr>
  </property>
  <property fmtid="{D5CDD505-2E9C-101B-9397-08002B2CF9AE}" pid="3" name="AXPDataClassification">
    <vt:lpwstr>AXP Public</vt:lpwstr>
  </property>
  <property fmtid="{D5CDD505-2E9C-101B-9397-08002B2CF9AE}" pid="4" name="AXPDataClassificationForSearch">
    <vt:lpwstr>AXPPublic_UniqueSearchString</vt:lpwstr>
  </property>
  <property fmtid="{D5CDD505-2E9C-101B-9397-08002B2CF9AE}" pid="5" name="AXPLastAuthor">
    <vt:lpwstr>Rohit Joshi</vt:lpwstr>
  </property>
</Properties>
</file>