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BEEA42-20EF-412C-A23A-B3184916C084}" v="91" dt="2025-06-17T14:19:47.7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490" y="-12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lashap1@gmail.com" userId="f905294264cf1b9b" providerId="LiveId" clId="{34BEEA42-20EF-412C-A23A-B3184916C084}"/>
    <pc:docChg chg="undo custSel modSld">
      <pc:chgData name="selashap1@gmail.com" userId="f905294264cf1b9b" providerId="LiveId" clId="{34BEEA42-20EF-412C-A23A-B3184916C084}" dt="2025-06-17T17:59:42.405" v="3253" actId="20577"/>
      <pc:docMkLst>
        <pc:docMk/>
      </pc:docMkLst>
      <pc:sldChg chg="addSp delSp modSp mod">
        <pc:chgData name="selashap1@gmail.com" userId="f905294264cf1b9b" providerId="LiveId" clId="{34BEEA42-20EF-412C-A23A-B3184916C084}" dt="2025-06-17T17:59:42.405" v="3253" actId="20577"/>
        <pc:sldMkLst>
          <pc:docMk/>
          <pc:sldMk cId="1330493665" sldId="256"/>
        </pc:sldMkLst>
        <pc:spChg chg="mod">
          <ac:chgData name="selashap1@gmail.com" userId="f905294264cf1b9b" providerId="LiveId" clId="{34BEEA42-20EF-412C-A23A-B3184916C084}" dt="2025-06-17T14:14:32.359" v="3185" actId="790"/>
          <ac:spMkLst>
            <pc:docMk/>
            <pc:sldMk cId="1330493665" sldId="256"/>
            <ac:spMk id="10" creationId="{78A6B284-314E-0791-7004-1F4470078D24}"/>
          </ac:spMkLst>
        </pc:spChg>
        <pc:spChg chg="mod">
          <ac:chgData name="selashap1@gmail.com" userId="f905294264cf1b9b" providerId="LiveId" clId="{34BEEA42-20EF-412C-A23A-B3184916C084}" dt="2025-06-17T14:14:32.359" v="3185" actId="790"/>
          <ac:spMkLst>
            <pc:docMk/>
            <pc:sldMk cId="1330493665" sldId="256"/>
            <ac:spMk id="11" creationId="{FA27E299-3590-946C-4B15-4683CC2D22F9}"/>
          </ac:spMkLst>
        </pc:spChg>
        <pc:spChg chg="mod">
          <ac:chgData name="selashap1@gmail.com" userId="f905294264cf1b9b" providerId="LiveId" clId="{34BEEA42-20EF-412C-A23A-B3184916C084}" dt="2025-06-17T14:14:32.359" v="3185" actId="790"/>
          <ac:spMkLst>
            <pc:docMk/>
            <pc:sldMk cId="1330493665" sldId="256"/>
            <ac:spMk id="14" creationId="{ADA8009C-4472-5902-053B-6E8940E4FDE2}"/>
          </ac:spMkLst>
        </pc:spChg>
        <pc:spChg chg="mod">
          <ac:chgData name="selashap1@gmail.com" userId="f905294264cf1b9b" providerId="LiveId" clId="{34BEEA42-20EF-412C-A23A-B3184916C084}" dt="2025-06-17T17:59:42.405" v="3253" actId="20577"/>
          <ac:spMkLst>
            <pc:docMk/>
            <pc:sldMk cId="1330493665" sldId="256"/>
            <ac:spMk id="15" creationId="{9125E68D-3899-8008-ECC1-B29FDE3F6B04}"/>
          </ac:spMkLst>
        </pc:spChg>
        <pc:spChg chg="mod">
          <ac:chgData name="selashap1@gmail.com" userId="f905294264cf1b9b" providerId="LiveId" clId="{34BEEA42-20EF-412C-A23A-B3184916C084}" dt="2025-06-17T17:55:19.334" v="3247" actId="20577"/>
          <ac:spMkLst>
            <pc:docMk/>
            <pc:sldMk cId="1330493665" sldId="256"/>
            <ac:spMk id="16" creationId="{8573B901-48B2-8BB5-0DFA-824848BC6F05}"/>
          </ac:spMkLst>
        </pc:spChg>
        <pc:spChg chg="mod">
          <ac:chgData name="selashap1@gmail.com" userId="f905294264cf1b9b" providerId="LiveId" clId="{34BEEA42-20EF-412C-A23A-B3184916C084}" dt="2025-06-17T14:14:32.359" v="3185" actId="790"/>
          <ac:spMkLst>
            <pc:docMk/>
            <pc:sldMk cId="1330493665" sldId="256"/>
            <ac:spMk id="17" creationId="{6188FD14-B2E4-3FF2-0876-0D5F58052DE4}"/>
          </ac:spMkLst>
        </pc:spChg>
        <pc:spChg chg="add mod">
          <ac:chgData name="selashap1@gmail.com" userId="f905294264cf1b9b" providerId="LiveId" clId="{34BEEA42-20EF-412C-A23A-B3184916C084}" dt="2025-06-17T14:14:32.359" v="3185" actId="790"/>
          <ac:spMkLst>
            <pc:docMk/>
            <pc:sldMk cId="1330493665" sldId="256"/>
            <ac:spMk id="24" creationId="{CF3FF5C8-839B-0CB3-255C-8FFD5FDFD6A2}"/>
          </ac:spMkLst>
        </pc:spChg>
        <pc:spChg chg="add mod">
          <ac:chgData name="selashap1@gmail.com" userId="f905294264cf1b9b" providerId="LiveId" clId="{34BEEA42-20EF-412C-A23A-B3184916C084}" dt="2025-06-17T14:14:32.359" v="3185" actId="790"/>
          <ac:spMkLst>
            <pc:docMk/>
            <pc:sldMk cId="1330493665" sldId="256"/>
            <ac:spMk id="25" creationId="{DCD6489D-49DF-9B8E-9779-F14AB2499185}"/>
          </ac:spMkLst>
        </pc:spChg>
        <pc:spChg chg="add mod">
          <ac:chgData name="selashap1@gmail.com" userId="f905294264cf1b9b" providerId="LiveId" clId="{34BEEA42-20EF-412C-A23A-B3184916C084}" dt="2025-06-17T14:14:32.359" v="3185" actId="790"/>
          <ac:spMkLst>
            <pc:docMk/>
            <pc:sldMk cId="1330493665" sldId="256"/>
            <ac:spMk id="26" creationId="{27545CD2-7C06-1D0B-8356-4542271DDDF1}"/>
          </ac:spMkLst>
        </pc:spChg>
        <pc:spChg chg="add mod">
          <ac:chgData name="selashap1@gmail.com" userId="f905294264cf1b9b" providerId="LiveId" clId="{34BEEA42-20EF-412C-A23A-B3184916C084}" dt="2025-06-17T14:14:32.359" v="3185" actId="790"/>
          <ac:spMkLst>
            <pc:docMk/>
            <pc:sldMk cId="1330493665" sldId="256"/>
            <ac:spMk id="32" creationId="{190AD27B-921F-9BE3-9FC1-7E901E60152D}"/>
          </ac:spMkLst>
        </pc:spChg>
        <pc:spChg chg="add mod">
          <ac:chgData name="selashap1@gmail.com" userId="f905294264cf1b9b" providerId="LiveId" clId="{34BEEA42-20EF-412C-A23A-B3184916C084}" dt="2025-06-17T14:14:32.359" v="3185" actId="790"/>
          <ac:spMkLst>
            <pc:docMk/>
            <pc:sldMk cId="1330493665" sldId="256"/>
            <ac:spMk id="38" creationId="{3C3410C7-7CE3-F224-DBED-785EED8D14BA}"/>
          </ac:spMkLst>
        </pc:spChg>
        <pc:spChg chg="add mod">
          <ac:chgData name="selashap1@gmail.com" userId="f905294264cf1b9b" providerId="LiveId" clId="{34BEEA42-20EF-412C-A23A-B3184916C084}" dt="2025-06-17T13:48:21.704" v="3020" actId="1076"/>
          <ac:spMkLst>
            <pc:docMk/>
            <pc:sldMk cId="1330493665" sldId="256"/>
            <ac:spMk id="41" creationId="{33899DAB-3D58-3427-7506-71AC543571FC}"/>
          </ac:spMkLst>
        </pc:spChg>
        <pc:spChg chg="add mod">
          <ac:chgData name="selashap1@gmail.com" userId="f905294264cf1b9b" providerId="LiveId" clId="{34BEEA42-20EF-412C-A23A-B3184916C084}" dt="2025-06-17T13:48:12.091" v="3018" actId="1076"/>
          <ac:spMkLst>
            <pc:docMk/>
            <pc:sldMk cId="1330493665" sldId="256"/>
            <ac:spMk id="42" creationId="{C2CC9E0C-670F-1EEC-8C95-9969F35EE255}"/>
          </ac:spMkLst>
        </pc:spChg>
        <pc:spChg chg="add mod">
          <ac:chgData name="selashap1@gmail.com" userId="f905294264cf1b9b" providerId="LiveId" clId="{34BEEA42-20EF-412C-A23A-B3184916C084}" dt="2025-06-17T17:55:38.007" v="3249" actId="1076"/>
          <ac:spMkLst>
            <pc:docMk/>
            <pc:sldMk cId="1330493665" sldId="256"/>
            <ac:spMk id="49" creationId="{AAC2E011-AC2E-A4E8-3FD4-731423307A39}"/>
          </ac:spMkLst>
        </pc:spChg>
        <pc:graphicFrameChg chg="add mod modGraphic">
          <ac:chgData name="selashap1@gmail.com" userId="f905294264cf1b9b" providerId="LiveId" clId="{34BEEA42-20EF-412C-A23A-B3184916C084}" dt="2025-06-17T14:02:17.982" v="3050" actId="255"/>
          <ac:graphicFrameMkLst>
            <pc:docMk/>
            <pc:sldMk cId="1330493665" sldId="256"/>
            <ac:graphicFrameMk id="2" creationId="{23B9D1C7-4142-2334-434D-5900B4CD8B71}"/>
          </ac:graphicFrameMkLst>
        </pc:graphicFrameChg>
        <pc:picChg chg="add mod">
          <ac:chgData name="selashap1@gmail.com" userId="f905294264cf1b9b" providerId="LiveId" clId="{34BEEA42-20EF-412C-A23A-B3184916C084}" dt="2025-06-12T10:32:38.851" v="886" actId="1038"/>
          <ac:picMkLst>
            <pc:docMk/>
            <pc:sldMk cId="1330493665" sldId="256"/>
            <ac:picMk id="3" creationId="{C479CBAB-A59A-841E-F4A7-ADDFFEAEF048}"/>
          </ac:picMkLst>
        </pc:picChg>
        <pc:picChg chg="mod modCrop">
          <ac:chgData name="selashap1@gmail.com" userId="f905294264cf1b9b" providerId="LiveId" clId="{34BEEA42-20EF-412C-A23A-B3184916C084}" dt="2025-06-17T17:55:47.730" v="3252" actId="1038"/>
          <ac:picMkLst>
            <pc:docMk/>
            <pc:sldMk cId="1330493665" sldId="256"/>
            <ac:picMk id="18" creationId="{110A9049-62EE-2DB6-2BDE-257BB7C54CC5}"/>
          </ac:picMkLst>
        </pc:picChg>
        <pc:picChg chg="add mod">
          <ac:chgData name="selashap1@gmail.com" userId="f905294264cf1b9b" providerId="LiveId" clId="{34BEEA42-20EF-412C-A23A-B3184916C084}" dt="2025-06-17T14:17:03.310" v="3191" actId="14100"/>
          <ac:picMkLst>
            <pc:docMk/>
            <pc:sldMk cId="1330493665" sldId="256"/>
            <ac:picMk id="20" creationId="{FB3D4731-9F5A-6C5E-6C5C-E8004127EC0C}"/>
          </ac:picMkLst>
        </pc:picChg>
        <pc:picChg chg="add mod">
          <ac:chgData name="selashap1@gmail.com" userId="f905294264cf1b9b" providerId="LiveId" clId="{34BEEA42-20EF-412C-A23A-B3184916C084}" dt="2025-06-17T13:46:03.066" v="2999" actId="14100"/>
          <ac:picMkLst>
            <pc:docMk/>
            <pc:sldMk cId="1330493665" sldId="256"/>
            <ac:picMk id="21" creationId="{8EB250B4-639C-D4D8-5681-C0C86F7DD836}"/>
          </ac:picMkLst>
        </pc:picChg>
        <pc:picChg chg="add mod">
          <ac:chgData name="selashap1@gmail.com" userId="f905294264cf1b9b" providerId="LiveId" clId="{34BEEA42-20EF-412C-A23A-B3184916C084}" dt="2025-06-17T13:48:17.146" v="3019" actId="1076"/>
          <ac:picMkLst>
            <pc:docMk/>
            <pc:sldMk cId="1330493665" sldId="256"/>
            <ac:picMk id="22" creationId="{CBCECBA3-316E-498B-618C-60A8889A850E}"/>
          </ac:picMkLst>
        </pc:picChg>
        <pc:picChg chg="add mod">
          <ac:chgData name="selashap1@gmail.com" userId="f905294264cf1b9b" providerId="LiveId" clId="{34BEEA42-20EF-412C-A23A-B3184916C084}" dt="2025-06-17T14:17:16.688" v="3194" actId="1076"/>
          <ac:picMkLst>
            <pc:docMk/>
            <pc:sldMk cId="1330493665" sldId="256"/>
            <ac:picMk id="23" creationId="{7358BB33-7771-571A-6A5E-9795A6525888}"/>
          </ac:picMkLst>
        </pc:picChg>
        <pc:picChg chg="add mod">
          <ac:chgData name="selashap1@gmail.com" userId="f905294264cf1b9b" providerId="LiveId" clId="{34BEEA42-20EF-412C-A23A-B3184916C084}" dt="2025-06-17T17:55:34.658" v="3248" actId="1076"/>
          <ac:picMkLst>
            <pc:docMk/>
            <pc:sldMk cId="1330493665" sldId="256"/>
            <ac:picMk id="48" creationId="{B7F91115-26B8-EF4C-6605-117C0156F268}"/>
          </ac:picMkLst>
        </pc:picChg>
        <pc:picChg chg="add mod">
          <ac:chgData name="selashap1@gmail.com" userId="f905294264cf1b9b" providerId="LiveId" clId="{34BEEA42-20EF-412C-A23A-B3184916C084}" dt="2025-06-17T14:19:47.703" v="3209" actId="14100"/>
          <ac:picMkLst>
            <pc:docMk/>
            <pc:sldMk cId="1330493665" sldId="256"/>
            <ac:picMk id="1030" creationId="{50F10CDB-F4C7-AE14-B4EB-6448C08B1850}"/>
          </ac:picMkLst>
        </pc:picChg>
        <pc:cxnChg chg="add mod">
          <ac:chgData name="selashap1@gmail.com" userId="f905294264cf1b9b" providerId="LiveId" clId="{34BEEA42-20EF-412C-A23A-B3184916C084}" dt="2025-06-17T14:05:50.271" v="3133" actId="1076"/>
          <ac:cxnSpMkLst>
            <pc:docMk/>
            <pc:sldMk cId="1330493665" sldId="256"/>
            <ac:cxnSpMk id="30" creationId="{5C961CEE-75CB-7E32-B3F5-0468CCA0CD99}"/>
          </ac:cxnSpMkLst>
        </pc:cxnChg>
        <pc:cxnChg chg="add mod">
          <ac:chgData name="selashap1@gmail.com" userId="f905294264cf1b9b" providerId="LiveId" clId="{34BEEA42-20EF-412C-A23A-B3184916C084}" dt="2025-06-17T14:05:35.451" v="3125" actId="1037"/>
          <ac:cxnSpMkLst>
            <pc:docMk/>
            <pc:sldMk cId="1330493665" sldId="256"/>
            <ac:cxnSpMk id="33" creationId="{8DE5D0BD-870A-F062-1098-04D6AF8F84C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79A8-E093-4060-A70D-15F884DC7343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20D7-FBF8-4227-B547-983E0D3BF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85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79A8-E093-4060-A70D-15F884DC7343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20D7-FBF8-4227-B547-983E0D3BF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26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79A8-E093-4060-A70D-15F884DC7343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20D7-FBF8-4227-B547-983E0D3BF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96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79A8-E093-4060-A70D-15F884DC7343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20D7-FBF8-4227-B547-983E0D3BF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7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>
                    <a:tint val="82000"/>
                  </a:schemeClr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82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82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79A8-E093-4060-A70D-15F884DC7343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20D7-FBF8-4227-B547-983E0D3BF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7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79A8-E093-4060-A70D-15F884DC7343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20D7-FBF8-4227-B547-983E0D3BF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20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79A8-E093-4060-A70D-15F884DC7343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20D7-FBF8-4227-B547-983E0D3BF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68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79A8-E093-4060-A70D-15F884DC7343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20D7-FBF8-4227-B547-983E0D3BF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91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79A8-E093-4060-A70D-15F884DC7343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20D7-FBF8-4227-B547-983E0D3BF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37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79A8-E093-4060-A70D-15F884DC7343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20D7-FBF8-4227-B547-983E0D3BF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72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79A8-E093-4060-A70D-15F884DC7343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20D7-FBF8-4227-B547-983E0D3BF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91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3379A8-E093-4060-A70D-15F884DC7343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2420D7-FBF8-4227-B547-983E0D3BF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49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microsoft.com/office/2007/relationships/hdphoto" Target="../media/hdphoto4.wdp"/><Relationship Id="rId10" Type="http://schemas.openxmlformats.org/officeDocument/2006/relationships/image" Target="../media/image7.jpeg"/><Relationship Id="rId4" Type="http://schemas.microsoft.com/office/2007/relationships/hdphoto" Target="../media/hdphoto1.wdp"/><Relationship Id="rId9" Type="http://schemas.openxmlformats.org/officeDocument/2006/relationships/image" Target="../media/image6.jpe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iddlesex University London">
            <a:extLst>
              <a:ext uri="{FF2B5EF4-FFF2-40B4-BE49-F238E27FC236}">
                <a16:creationId xmlns:a16="http://schemas.microsoft.com/office/drawing/2014/main" id="{037FA423-336F-3BAC-A8AD-CCCAB12A87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881" y="-471420"/>
            <a:ext cx="7435759" cy="5576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Siemens Logo - SIEMENS Logo Icon Design - CleanPNG">
            <a:extLst>
              <a:ext uri="{FF2B5EF4-FFF2-40B4-BE49-F238E27FC236}">
                <a16:creationId xmlns:a16="http://schemas.microsoft.com/office/drawing/2014/main" id="{198FA45B-6A0E-592E-105E-3060EEA45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904" b="89041" l="5780" r="90751">
                        <a14:foregroundMark x1="10694" y1="54110" x2="10694" y2="54110"/>
                        <a14:foregroundMark x1="6069" y1="43836" x2="6069" y2="43836"/>
                        <a14:foregroundMark x1="19075" y1="43836" x2="19075" y2="49315"/>
                        <a14:foregroundMark x1="26590" y1="47945" x2="26590" y2="47945"/>
                        <a14:foregroundMark x1="57514" y1="41781" x2="57514" y2="51370"/>
                        <a14:foregroundMark x1="71098" y1="47260" x2="71098" y2="47260"/>
                        <a14:foregroundMark x1="90751" y1="61644" x2="89017" y2="554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6498" y="863622"/>
            <a:ext cx="6453946" cy="2732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person in a blue suit&#10;&#10;AI-generated content may be incorrect.">
            <a:extLst>
              <a:ext uri="{FF2B5EF4-FFF2-40B4-BE49-F238E27FC236}">
                <a16:creationId xmlns:a16="http://schemas.microsoft.com/office/drawing/2014/main" id="{20EE9321-0885-BD44-1DDE-41577AE872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21" y="4047051"/>
            <a:ext cx="2758439" cy="319471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Box 14">
            <a:extLst>
              <a:ext uri="{FF2B5EF4-FFF2-40B4-BE49-F238E27FC236}">
                <a16:creationId xmlns:a16="http://schemas.microsoft.com/office/drawing/2014/main" id="{78A6B284-314E-0791-7004-1F4470078D24}"/>
              </a:ext>
            </a:extLst>
          </p:cNvPr>
          <p:cNvSpPr txBox="1"/>
          <p:nvPr/>
        </p:nvSpPr>
        <p:spPr>
          <a:xfrm>
            <a:off x="1143385" y="4142140"/>
            <a:ext cx="19096854" cy="357269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5200" b="1" kern="100" noProof="0" dirty="0">
                <a:solidFill>
                  <a:srgbClr val="215E99"/>
                </a:solidFill>
                <a:effectLst/>
                <a:latin typeface="Californian FB" panose="0207040306080B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Automated Assembly Line with Festo Stations, </a:t>
            </a:r>
            <a:endParaRPr lang="en-GB" sz="5200" kern="100" noProof="0" dirty="0">
              <a:effectLst/>
              <a:latin typeface="Californian FB" panose="0207040306080B0302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5200" b="1" kern="100" noProof="0" dirty="0">
                <a:solidFill>
                  <a:srgbClr val="215E99"/>
                </a:solidFill>
                <a:effectLst/>
                <a:latin typeface="Californian FB" panose="0207040306080B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UR10 Arms, and </a:t>
            </a:r>
            <a:r>
              <a:rPr lang="en-GB" sz="5200" b="1" kern="100" noProof="0" dirty="0" err="1">
                <a:solidFill>
                  <a:srgbClr val="215E99"/>
                </a:solidFill>
                <a:effectLst/>
                <a:latin typeface="Californian FB" panose="0207040306080B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TurtleBots</a:t>
            </a:r>
            <a:r>
              <a:rPr lang="en-GB" sz="5200" b="1" kern="100" noProof="0" dirty="0">
                <a:solidFill>
                  <a:srgbClr val="215E99"/>
                </a:solidFill>
                <a:effectLst/>
                <a:latin typeface="Californian FB" panose="0207040306080B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GB" sz="5200" kern="100" noProof="0" dirty="0">
              <a:effectLst/>
              <a:latin typeface="Californian FB" panose="0207040306080B0302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5200" b="1" kern="100" noProof="0" dirty="0">
                <a:solidFill>
                  <a:srgbClr val="215E99"/>
                </a:solidFill>
                <a:effectLst/>
                <a:latin typeface="Californian FB" panose="0207040306080B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By </a:t>
            </a:r>
            <a:r>
              <a:rPr lang="en-GB" sz="5200" b="1" kern="100" noProof="0" dirty="0" err="1">
                <a:solidFill>
                  <a:srgbClr val="215E99"/>
                </a:solidFill>
                <a:effectLst/>
                <a:latin typeface="Californian FB" panose="0207040306080B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Adebolanle</a:t>
            </a:r>
            <a:r>
              <a:rPr lang="en-GB" sz="5200" b="1" kern="100" noProof="0" dirty="0">
                <a:solidFill>
                  <a:srgbClr val="215E99"/>
                </a:solidFill>
                <a:effectLst/>
                <a:latin typeface="Californian FB" panose="0207040306080B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O. </a:t>
            </a:r>
            <a:r>
              <a:rPr lang="en-GB" sz="5200" b="1" kern="100" noProof="0" dirty="0" err="1">
                <a:solidFill>
                  <a:srgbClr val="215E99"/>
                </a:solidFill>
                <a:effectLst/>
                <a:latin typeface="Californian FB" panose="0207040306080B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Okuboyejo</a:t>
            </a:r>
            <a:r>
              <a:rPr lang="en-GB" sz="5200" b="1" kern="100" noProof="0" dirty="0">
                <a:solidFill>
                  <a:srgbClr val="215E99"/>
                </a:solidFill>
                <a:effectLst/>
                <a:latin typeface="Californian FB" panose="0207040306080B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and Sela Shapira</a:t>
            </a:r>
            <a:endParaRPr lang="en-GB" sz="5200" kern="100" noProof="0" dirty="0">
              <a:effectLst/>
              <a:latin typeface="Californian FB" panose="0207040306080B0302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27E299-3590-946C-4B15-4683CC2D22F9}"/>
              </a:ext>
            </a:extLst>
          </p:cNvPr>
          <p:cNvSpPr/>
          <p:nvPr/>
        </p:nvSpPr>
        <p:spPr>
          <a:xfrm>
            <a:off x="203181" y="228600"/>
            <a:ext cx="20977263" cy="2982468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A7198E-5EFA-0DB6-94F3-08844A6ADE2F}"/>
              </a:ext>
            </a:extLst>
          </p:cNvPr>
          <p:cNvSpPr/>
          <p:nvPr/>
        </p:nvSpPr>
        <p:spPr>
          <a:xfrm>
            <a:off x="420861" y="8000712"/>
            <a:ext cx="6688998" cy="218802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050A41-1848-831F-4F3A-8814A8E450D6}"/>
              </a:ext>
            </a:extLst>
          </p:cNvPr>
          <p:cNvSpPr/>
          <p:nvPr/>
        </p:nvSpPr>
        <p:spPr>
          <a:xfrm>
            <a:off x="7370226" y="7991973"/>
            <a:ext cx="6688998" cy="218802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A8009C-4472-5902-053B-6E8940E4FDE2}"/>
              </a:ext>
            </a:extLst>
          </p:cNvPr>
          <p:cNvSpPr/>
          <p:nvPr/>
        </p:nvSpPr>
        <p:spPr>
          <a:xfrm>
            <a:off x="14324955" y="7991973"/>
            <a:ext cx="6688998" cy="218802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9125E68D-3899-8008-ECC1-B29FDE3F6B04}"/>
              </a:ext>
            </a:extLst>
          </p:cNvPr>
          <p:cNvSpPr txBox="1"/>
          <p:nvPr/>
        </p:nvSpPr>
        <p:spPr>
          <a:xfrm>
            <a:off x="660527" y="8260792"/>
            <a:ext cx="6255525" cy="2171388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4600" b="1" u="sng" kern="100" noProof="0" dirty="0">
                <a:solidFill>
                  <a:srgbClr val="215E99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Background</a:t>
            </a:r>
            <a:endParaRPr lang="en-GB" sz="4600" u="sng" kern="100" noProof="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85800" indent="-6858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GB" sz="2450" kern="1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Manual sorting slows productivity, and causes quality issues.</a:t>
            </a:r>
          </a:p>
          <a:p>
            <a:pPr marL="685800" indent="-6858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GB" sz="2450" kern="100" noProof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Limited </a:t>
            </a:r>
            <a:r>
              <a:rPr lang="en-GB" sz="2450" kern="1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real-time coordination between systems.</a:t>
            </a:r>
          </a:p>
          <a:p>
            <a:pPr marL="685800" indent="-6858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GB" sz="2450" kern="1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Need for location-independent, scalable automation.</a:t>
            </a:r>
          </a:p>
          <a:p>
            <a:pPr marL="685800" indent="-6858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GB" sz="2450" kern="100" noProof="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85800" indent="-6858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br>
              <a:rPr lang="en-GB" sz="2800" kern="1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GB" sz="2800" kern="1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GB" sz="2800" kern="1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GB" sz="2800" kern="1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GB" sz="2800" kern="1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GB" sz="2800" kern="1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GB" sz="2800" kern="1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GB" sz="4800" kern="100" noProof="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4600" b="1" u="sng" kern="100" noProof="0" dirty="0">
                <a:solidFill>
                  <a:srgbClr val="215E99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Project objectives</a:t>
            </a:r>
            <a:endParaRPr lang="en-GB" sz="4600" u="sng" kern="100" noProof="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GB" sz="2450" kern="1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Design and implement an automated system that combines </a:t>
            </a:r>
            <a:r>
              <a:rPr lang="en-GB" sz="2450" kern="100" noProof="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Cobots</a:t>
            </a:r>
            <a:r>
              <a:rPr lang="en-GB" sz="2450" kern="1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mobile robot and a PLC controlled machinery.</a:t>
            </a:r>
            <a:endParaRPr lang="en-GB" sz="2450" kern="100" noProof="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4600" b="1" u="sng" kern="100" noProof="0" dirty="0">
                <a:solidFill>
                  <a:srgbClr val="215E99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Solution</a:t>
            </a:r>
          </a:p>
          <a:p>
            <a:pPr marL="457200" indent="-4572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GB" sz="25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Festo MPS stations releases lids based on  internal logic.</a:t>
            </a:r>
          </a:p>
          <a:p>
            <a:pPr marL="457200" indent="-4572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GB" sz="25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YOLOv8 model detects colo</a:t>
            </a:r>
            <a:r>
              <a:rPr lang="en-US" sz="25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sz="25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in real time.</a:t>
            </a:r>
          </a:p>
          <a:p>
            <a:pPr marL="457200" indent="-4572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GB" sz="25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UR10 picks 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5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lid and places it on the TurtleBot.</a:t>
            </a:r>
          </a:p>
          <a:p>
            <a:pPr marL="457200" indent="-4572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GB" sz="25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TurtleBot transfers the lid to the shelving area.</a:t>
            </a:r>
          </a:p>
          <a:p>
            <a:pPr marL="457200" indent="-4572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GB" sz="25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second UR10 robot places the lid on the correct shelve.</a:t>
            </a:r>
            <a:endParaRPr lang="en-GB" sz="2500" b="1" u="sng" kern="100" noProof="0" dirty="0">
              <a:solidFill>
                <a:srgbClr val="215E99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4600" b="1" u="sng" kern="100" noProof="0" dirty="0">
                <a:solidFill>
                  <a:srgbClr val="215E99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System components</a:t>
            </a:r>
          </a:p>
          <a:p>
            <a:pPr marL="457200" indent="-4572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GB" sz="25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Festo MPS Sorting Stations (x2)</a:t>
            </a:r>
            <a:r>
              <a:rPr lang="en-GB" sz="2500" kern="1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GB" sz="25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Siemens PLC</a:t>
            </a:r>
            <a:r>
              <a:rPr lang="en-GB" sz="2500" kern="1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GB" sz="25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UR10 Robotic Arms (x2): </a:t>
            </a:r>
          </a:p>
          <a:p>
            <a:pPr marL="457200" indent="-4572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GB" sz="25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TurtleBot.</a:t>
            </a:r>
          </a:p>
          <a:p>
            <a:pPr marL="457200" indent="-4572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GB" sz="25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&amp; Object Detection System.</a:t>
            </a:r>
          </a:p>
          <a:p>
            <a:pPr marL="457200" indent="-4572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GB" sz="25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Interface.</a:t>
            </a: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8573B901-48B2-8BB5-0DFA-824848BC6F05}"/>
              </a:ext>
            </a:extLst>
          </p:cNvPr>
          <p:cNvSpPr txBox="1"/>
          <p:nvPr/>
        </p:nvSpPr>
        <p:spPr>
          <a:xfrm>
            <a:off x="7495921" y="8195977"/>
            <a:ext cx="6508114" cy="2177870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4600" b="1" u="sng" kern="100" noProof="0" dirty="0">
                <a:solidFill>
                  <a:srgbClr val="215E99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Software &amp; integration</a:t>
            </a:r>
            <a:endParaRPr lang="en-GB" sz="4600" u="sng" kern="100" noProof="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85800" indent="-6858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GB" sz="26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Siemens TIA Portal</a:t>
            </a:r>
            <a:r>
              <a:rPr lang="en-GB" sz="2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Programmed the PLC to sort and release lids autonomously.</a:t>
            </a:r>
          </a:p>
          <a:p>
            <a:pPr marL="685800" indent="-6858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GB" sz="2600" b="1" kern="1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Python: </a:t>
            </a:r>
            <a:r>
              <a:rPr lang="en-GB" sz="2400" kern="1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Managed YOLO-based lid detection and communicated tasks to the robots via ROS 2.</a:t>
            </a:r>
          </a:p>
          <a:p>
            <a:pPr marL="685800" indent="-6858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GB" sz="26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 2</a:t>
            </a:r>
            <a:r>
              <a:rPr lang="en-GB" sz="2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Served as the middleware for seamless communication between vision, robots, and logic.</a:t>
            </a:r>
            <a:br>
              <a:rPr lang="en-GB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400" b="1" u="sng" kern="100" noProof="0" dirty="0">
              <a:solidFill>
                <a:srgbClr val="215E99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4600" b="1" u="sng" kern="100" noProof="0" dirty="0">
                <a:solidFill>
                  <a:srgbClr val="215E99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Siemens configuration</a:t>
            </a:r>
            <a:endParaRPr lang="en-GB" sz="4600" kern="100" noProof="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GB" sz="2400" kern="1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S7 series PLC was used.</a:t>
            </a:r>
          </a:p>
          <a:p>
            <a:pPr marL="457200" indent="-4572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GB" sz="2400" kern="1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Interrupt routines and timers were written in </a:t>
            </a:r>
            <a:r>
              <a:rPr lang="en-GB" sz="2400" kern="100" noProof="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TiaPortal</a:t>
            </a:r>
            <a:r>
              <a:rPr lang="en-GB" sz="2400" kern="1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GB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inputs from Festo sensors triggered lid sorting.</a:t>
            </a:r>
            <a:endParaRPr lang="en-GB" sz="2400" kern="100" noProof="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4800" b="1" kern="100" noProof="0" dirty="0">
                <a:solidFill>
                  <a:srgbClr val="215E99"/>
                </a:solidFill>
                <a:effectLst/>
                <a:latin typeface="Californian FB" panose="0207040306080B030204" pitchFamily="18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  <a:br>
              <a:rPr lang="en-GB" sz="4800" b="1" kern="100" noProof="0" dirty="0">
                <a:solidFill>
                  <a:srgbClr val="215E99"/>
                </a:solidFill>
                <a:latin typeface="Californian FB" panose="0207040306080B030204" pitchFamily="18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GB" sz="4800" b="1" kern="100" noProof="0" dirty="0">
              <a:solidFill>
                <a:srgbClr val="215E99"/>
              </a:solidFill>
              <a:latin typeface="Californian FB" panose="0207040306080B030204" pitchFamily="18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en-GB" sz="4800" b="1" kern="100" noProof="0" dirty="0">
              <a:solidFill>
                <a:srgbClr val="215E99"/>
              </a:solidFill>
              <a:effectLst/>
              <a:latin typeface="Californian FB" panose="0207040306080B030204" pitchFamily="18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4600" b="1" u="sng" kern="100" noProof="0" dirty="0">
                <a:solidFill>
                  <a:srgbClr val="215E99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</a:t>
            </a:r>
            <a:endParaRPr lang="en-GB" sz="4600" u="sng" kern="100" noProof="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71500" indent="-57150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GB" sz="2400" kern="1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Vision based coordination between the Festo stations, </a:t>
            </a:r>
            <a:r>
              <a:rPr lang="en-GB" sz="2400" kern="100" noProof="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Turtlebot</a:t>
            </a:r>
            <a:r>
              <a:rPr lang="en-GB" sz="2400" kern="1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and UR10.</a:t>
            </a:r>
          </a:p>
          <a:p>
            <a:pPr marL="571500" indent="-57150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GB" sz="2400" kern="100" noProof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Stations and robots located in different rooms.</a:t>
            </a:r>
          </a:p>
          <a:p>
            <a:pPr marL="571500" indent="-57150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GB" sz="2400" kern="1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Real time,  location-independent operation.</a:t>
            </a:r>
          </a:p>
          <a:p>
            <a:pPr marL="571500" indent="-57150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GB" sz="2400" kern="1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GB" sz="2400" kern="100" noProof="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Turtlebot</a:t>
            </a:r>
            <a:r>
              <a:rPr lang="en-GB" sz="2400" kern="1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transports the lids to the   shelves.</a:t>
            </a:r>
            <a:endParaRPr lang="en-GB" sz="2400" kern="100" noProof="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71500" indent="-571500"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GB" sz="3200" kern="100" noProof="0" dirty="0">
              <a:effectLst/>
              <a:latin typeface="Californian FB" panose="0207040306080B030204" pitchFamily="18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571500" indent="-571500"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GB" sz="3600" kern="100" noProof="0" dirty="0">
              <a:effectLst/>
              <a:latin typeface="Californian FB" panose="0207040306080B030204" pitchFamily="18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571500" indent="-571500"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GB" sz="4800" kern="100" noProof="0" dirty="0">
              <a:effectLst/>
              <a:latin typeface="Californian FB" panose="0207040306080B030204" pitchFamily="18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4800" b="1" kern="100" noProof="0" dirty="0">
                <a:solidFill>
                  <a:srgbClr val="215E99"/>
                </a:solidFill>
                <a:effectLst/>
                <a:latin typeface="Californian FB" panose="0207040306080B030204" pitchFamily="18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en-GB" sz="4800" b="1" kern="100" noProof="0" dirty="0">
              <a:solidFill>
                <a:srgbClr val="215E99"/>
              </a:solidFill>
              <a:effectLst/>
              <a:latin typeface="Californian FB" panose="0207040306080B030204" pitchFamily="18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GB" sz="2800" kern="100" noProof="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GB" sz="4800" u="sng" kern="100" noProof="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6188FD14-B2E4-3FF2-0876-0D5F58052DE4}"/>
              </a:ext>
            </a:extLst>
          </p:cNvPr>
          <p:cNvSpPr txBox="1"/>
          <p:nvPr/>
        </p:nvSpPr>
        <p:spPr>
          <a:xfrm>
            <a:off x="14390097" y="8195977"/>
            <a:ext cx="6572667" cy="2185063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4600" b="1" u="sng" kern="100" noProof="0" dirty="0">
                <a:solidFill>
                  <a:srgbClr val="215E99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Operation</a:t>
            </a:r>
          </a:p>
          <a:p>
            <a:pPr marL="457200" indent="-4572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GB" sz="2400" kern="1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Shown here are images from the operation phases of the system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GB" sz="4800" b="1" u="sng" kern="100" noProof="0" dirty="0">
              <a:solidFill>
                <a:srgbClr val="215E99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GB" sz="4800" b="1" u="sng" kern="100" noProof="0" dirty="0">
              <a:solidFill>
                <a:srgbClr val="215E99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GB" sz="4800" b="1" u="sng" kern="100" noProof="0" dirty="0">
              <a:solidFill>
                <a:srgbClr val="215E99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GB" sz="4800" b="1" u="sng" kern="100" noProof="0" dirty="0">
              <a:solidFill>
                <a:srgbClr val="215E99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br>
              <a:rPr lang="en-GB" sz="4800" b="1" u="sng" kern="100" noProof="0" dirty="0">
                <a:solidFill>
                  <a:srgbClr val="215E99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GB" sz="4800" b="1" u="sng" kern="100" noProof="0" dirty="0">
                <a:solidFill>
                  <a:srgbClr val="215E99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GB" sz="4800" b="1" u="sng" kern="100" noProof="0" dirty="0">
              <a:solidFill>
                <a:srgbClr val="215E99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4600" b="1" u="sng" kern="100" noProof="0" dirty="0">
                <a:solidFill>
                  <a:srgbClr val="215E99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Statistics</a:t>
            </a:r>
          </a:p>
          <a:p>
            <a:pPr marL="457200" indent="-4572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GB" sz="2400" kern="1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primary goal was to evaluate the vision-based detection system for its:</a:t>
            </a:r>
          </a:p>
          <a:p>
            <a:pPr marL="1371600" lvl="2" indent="-4572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GB" sz="2400" kern="1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Accuracy.</a:t>
            </a:r>
          </a:p>
          <a:p>
            <a:pPr marL="1371600" lvl="2" indent="-4572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GB" sz="2400" kern="1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Responsiveness. </a:t>
            </a:r>
          </a:p>
          <a:p>
            <a:pPr marL="1371600" lvl="2" indent="-4572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GB" sz="2400" kern="1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Reliability.</a:t>
            </a:r>
          </a:p>
          <a:p>
            <a:pPr marL="457200" indent="-4572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GB" sz="2400" kern="1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main results from these tests are shown in the table below.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GB" sz="2800" kern="100" noProof="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GB" sz="2800" kern="100" noProof="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GB" sz="2800" kern="100" noProof="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GB" sz="2800" kern="100" noProof="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GB" sz="2800" kern="100" noProof="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br>
              <a:rPr lang="en-GB" sz="4800" b="1" u="sng" kern="100" noProof="0" dirty="0">
                <a:solidFill>
                  <a:srgbClr val="215E99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GB" sz="4800" b="1" u="sng" kern="100" noProof="0" dirty="0">
                <a:solidFill>
                  <a:srgbClr val="215E99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GB" sz="4700" b="1" u="sng" kern="100" noProof="0" dirty="0">
                <a:solidFill>
                  <a:srgbClr val="215E99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Conclusion</a:t>
            </a:r>
          </a:p>
          <a:p>
            <a:pPr marL="457200" indent="-4572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GB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can work continuously without human intervention.</a:t>
            </a:r>
          </a:p>
          <a:p>
            <a:pPr marL="457200" indent="-4572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GB" sz="2400" kern="100" noProof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results proved the effectiven</a:t>
            </a:r>
            <a:r>
              <a:rPr lang="en-GB" sz="2400" kern="1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ess of Vision based systems communication</a:t>
            </a:r>
            <a:r>
              <a:rPr lang="en-GB" sz="2800" kern="1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GB" sz="2800" kern="100" noProof="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 descr="A diagram of a machine&#10;&#10;AI-generated content may be incorrect.">
            <a:extLst>
              <a:ext uri="{FF2B5EF4-FFF2-40B4-BE49-F238E27FC236}">
                <a16:creationId xmlns:a16="http://schemas.microsoft.com/office/drawing/2014/main" id="{110A9049-62EE-2DB6-2BDE-257BB7C54CC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" r="2673" b="11076"/>
          <a:stretch>
            <a:fillRect/>
          </a:stretch>
        </p:blipFill>
        <p:spPr bwMode="auto">
          <a:xfrm>
            <a:off x="7543754" y="23062766"/>
            <a:ext cx="6435725" cy="55306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B9D1C7-4142-2334-434D-5900B4CD8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688947"/>
              </p:ext>
            </p:extLst>
          </p:nvPr>
        </p:nvGraphicFramePr>
        <p:xfrm>
          <a:off x="14552181" y="20933713"/>
          <a:ext cx="6333002" cy="463696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90073">
                  <a:extLst>
                    <a:ext uri="{9D8B030D-6E8A-4147-A177-3AD203B41FA5}">
                      <a16:colId xmlns:a16="http://schemas.microsoft.com/office/drawing/2014/main" val="2887114610"/>
                    </a:ext>
                  </a:extLst>
                </a:gridCol>
                <a:gridCol w="1432628">
                  <a:extLst>
                    <a:ext uri="{9D8B030D-6E8A-4147-A177-3AD203B41FA5}">
                      <a16:colId xmlns:a16="http://schemas.microsoft.com/office/drawing/2014/main" val="2891627261"/>
                    </a:ext>
                  </a:extLst>
                </a:gridCol>
                <a:gridCol w="1266958">
                  <a:extLst>
                    <a:ext uri="{9D8B030D-6E8A-4147-A177-3AD203B41FA5}">
                      <a16:colId xmlns:a16="http://schemas.microsoft.com/office/drawing/2014/main" val="860146488"/>
                    </a:ext>
                  </a:extLst>
                </a:gridCol>
                <a:gridCol w="1943343">
                  <a:extLst>
                    <a:ext uri="{9D8B030D-6E8A-4147-A177-3AD203B41FA5}">
                      <a16:colId xmlns:a16="http://schemas.microsoft.com/office/drawing/2014/main" val="1856233624"/>
                    </a:ext>
                  </a:extLst>
                </a:gridCol>
              </a:tblGrid>
              <a:tr h="6267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100" b="1" kern="1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GB" sz="2100" b="1" kern="100" noProof="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100" b="1" kern="1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Measured value</a:t>
                      </a:r>
                      <a:endParaRPr lang="en-GB" sz="2100" b="1" kern="100" noProof="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100" b="1" kern="1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Expected/target value</a:t>
                      </a:r>
                      <a:endParaRPr lang="en-GB" sz="2100" b="1" kern="100" noProof="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100" b="1" kern="1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Notes</a:t>
                      </a:r>
                      <a:endParaRPr lang="en-GB" sz="2100" b="1" kern="100" noProof="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1531508"/>
                  </a:ext>
                </a:extLst>
              </a:tr>
              <a:tr h="62670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100" b="0" kern="1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downtime</a:t>
                      </a:r>
                      <a:endParaRPr lang="en-GB" sz="2100" b="0" kern="100" noProof="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100" b="0" kern="1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en-GB" sz="2100" b="0" kern="100" noProof="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100" b="0" kern="1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5%</a:t>
                      </a:r>
                      <a:endParaRPr lang="en-GB" sz="2100" b="0" kern="100" noProof="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100" b="0" kern="1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interruptions during testing</a:t>
                      </a:r>
                      <a:endParaRPr lang="en-GB" sz="2100" b="0" kern="100" noProof="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3212526"/>
                  </a:ext>
                </a:extLst>
              </a:tr>
              <a:tr h="30023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100" b="0" kern="1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Initialization time</a:t>
                      </a:r>
                      <a:endParaRPr lang="en-GB" sz="2100" b="0" kern="100" noProof="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100" b="0" kern="1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seconds</a:t>
                      </a:r>
                      <a:endParaRPr lang="en-GB" sz="2100" b="0" kern="100" noProof="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100" b="0" kern="1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≤ 10 seconds</a:t>
                      </a:r>
                      <a:endParaRPr lang="en-GB" sz="2100" b="0" kern="100" noProof="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100" b="0" kern="1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 system startup.</a:t>
                      </a:r>
                      <a:endParaRPr lang="en-GB" sz="2100" b="0" kern="100" noProof="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3587141"/>
                  </a:ext>
                </a:extLst>
              </a:tr>
              <a:tr h="62670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100" b="0" kern="1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Pick and place success</a:t>
                      </a:r>
                      <a:endParaRPr lang="en-GB" sz="2100" b="0" kern="100" noProof="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100" b="0" kern="1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 per test batch</a:t>
                      </a:r>
                      <a:endParaRPr lang="en-GB" sz="2100" b="0" kern="100" noProof="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100" b="0" kern="1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≥95%</a:t>
                      </a:r>
                      <a:endParaRPr lang="en-GB" sz="2100" b="0" kern="100" noProof="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100" b="0" kern="1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missed or dropped lids.</a:t>
                      </a:r>
                      <a:endParaRPr lang="en-GB" sz="2100" b="0" kern="100" noProof="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2413433"/>
                  </a:ext>
                </a:extLst>
              </a:tr>
              <a:tr h="95317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100" b="0" kern="1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Robot response time</a:t>
                      </a:r>
                      <a:endParaRPr lang="en-GB" sz="2100" b="0" kern="100" noProof="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100" b="0" kern="1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seconds</a:t>
                      </a:r>
                      <a:endParaRPr lang="en-GB" sz="2100" b="0" kern="100" noProof="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100" b="0" kern="1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– 6 seconds</a:t>
                      </a:r>
                      <a:endParaRPr lang="en-GB" sz="2100" b="0" kern="100" noProof="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100" b="0" kern="100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from detection to the beginning of the pick.</a:t>
                      </a:r>
                      <a:endParaRPr lang="en-GB" sz="2100" b="0" kern="100" noProof="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0510120"/>
                  </a:ext>
                </a:extLst>
              </a:tr>
            </a:tbl>
          </a:graphicData>
        </a:graphic>
      </p:graphicFrame>
      <p:pic>
        <p:nvPicPr>
          <p:cNvPr id="20" name="Picture 19" descr="A room with a large screen and a large desk&#10;&#10;AI-generated content may be incorrect.">
            <a:extLst>
              <a:ext uri="{FF2B5EF4-FFF2-40B4-BE49-F238E27FC236}">
                <a16:creationId xmlns:a16="http://schemas.microsoft.com/office/drawing/2014/main" id="{FB3D4731-9F5A-6C5E-6C5C-E8004127EC0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0726" y="10452609"/>
            <a:ext cx="3303340" cy="2573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 descr="A robotic arm in a room&#10;&#10;AI-generated content may be incorrect.">
            <a:extLst>
              <a:ext uri="{FF2B5EF4-FFF2-40B4-BE49-F238E27FC236}">
                <a16:creationId xmlns:a16="http://schemas.microsoft.com/office/drawing/2014/main" id="{CBCECBA3-316E-498B-618C-60A8889A850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3696" y="13513657"/>
            <a:ext cx="3506887" cy="2629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 descr="A robotic arm in a room&#10;&#10;AI-generated content may be incorrect.">
            <a:extLst>
              <a:ext uri="{FF2B5EF4-FFF2-40B4-BE49-F238E27FC236}">
                <a16:creationId xmlns:a16="http://schemas.microsoft.com/office/drawing/2014/main" id="{7358BB33-7771-571A-6A5E-9795A652588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5868" y="10452609"/>
            <a:ext cx="3002965" cy="2556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79CBAB-A59A-841E-F4A7-ADDFFEAEF0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91890" y="4042681"/>
            <a:ext cx="2515784" cy="3199083"/>
          </a:xfrm>
          <a:prstGeom prst="rect">
            <a:avLst/>
          </a:prstGeom>
        </p:spPr>
      </p:pic>
      <p:pic>
        <p:nvPicPr>
          <p:cNvPr id="21" name="Picture 20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8EB250B4-639C-D4D8-5681-C0C86F7DD83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5989" y="28226544"/>
            <a:ext cx="1607932" cy="1607932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CF3FF5C8-839B-0CB3-255C-8FFD5FDFD6A2}"/>
              </a:ext>
            </a:extLst>
          </p:cNvPr>
          <p:cNvSpPr/>
          <p:nvPr/>
        </p:nvSpPr>
        <p:spPr>
          <a:xfrm>
            <a:off x="15683344" y="29008873"/>
            <a:ext cx="2707040" cy="39726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D6489D-49DF-9B8E-9779-F14AB2499185}"/>
              </a:ext>
            </a:extLst>
          </p:cNvPr>
          <p:cNvSpPr txBox="1"/>
          <p:nvPr/>
        </p:nvSpPr>
        <p:spPr>
          <a:xfrm>
            <a:off x="14977800" y="28177876"/>
            <a:ext cx="400703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for </a:t>
            </a:r>
            <a:br>
              <a:rPr lang="en-GB" sz="24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video</a:t>
            </a:r>
          </a:p>
        </p:txBody>
      </p:sp>
      <p:pic>
        <p:nvPicPr>
          <p:cNvPr id="1030" name="Picture 6" descr="Armbruster">
            <a:extLst>
              <a:ext uri="{FF2B5EF4-FFF2-40B4-BE49-F238E27FC236}">
                <a16:creationId xmlns:a16="http://schemas.microsoft.com/office/drawing/2014/main" id="{50F10CDB-F4C7-AE14-B4EB-6448C08B1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93" y="12257723"/>
            <a:ext cx="6363287" cy="424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7545CD2-7C06-1D0B-8356-4542271DDDF1}"/>
              </a:ext>
            </a:extLst>
          </p:cNvPr>
          <p:cNvSpPr txBox="1"/>
          <p:nvPr/>
        </p:nvSpPr>
        <p:spPr>
          <a:xfrm>
            <a:off x="591124" y="12331718"/>
            <a:ext cx="121575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noProof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C961CEE-75CB-7E32-B3F5-0468CCA0CD99}"/>
              </a:ext>
            </a:extLst>
          </p:cNvPr>
          <p:cNvCxnSpPr>
            <a:cxnSpLocks/>
          </p:cNvCxnSpPr>
          <p:nvPr/>
        </p:nvCxnSpPr>
        <p:spPr>
          <a:xfrm>
            <a:off x="1540001" y="12627055"/>
            <a:ext cx="331470" cy="374142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90AD27B-921F-9BE3-9FC1-7E901E60152D}"/>
              </a:ext>
            </a:extLst>
          </p:cNvPr>
          <p:cNvSpPr txBox="1"/>
          <p:nvPr/>
        </p:nvSpPr>
        <p:spPr>
          <a:xfrm>
            <a:off x="5435687" y="12257723"/>
            <a:ext cx="153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noProof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DE5D0BD-870A-F062-1098-04D6AF8F84CC}"/>
              </a:ext>
            </a:extLst>
          </p:cNvPr>
          <p:cNvCxnSpPr>
            <a:cxnSpLocks/>
          </p:cNvCxnSpPr>
          <p:nvPr/>
        </p:nvCxnSpPr>
        <p:spPr>
          <a:xfrm flipH="1">
            <a:off x="4896534" y="12553097"/>
            <a:ext cx="795020" cy="36576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C3410C7-7CE3-F224-DBED-785EED8D14BA}"/>
              </a:ext>
            </a:extLst>
          </p:cNvPr>
          <p:cNvSpPr txBox="1"/>
          <p:nvPr/>
        </p:nvSpPr>
        <p:spPr>
          <a:xfrm>
            <a:off x="14903691" y="13059809"/>
            <a:ext cx="213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 configuration</a:t>
            </a:r>
            <a:endParaRPr lang="en-GB" b="1" u="sng" noProof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899DAB-3D58-3427-7506-71AC543571FC}"/>
              </a:ext>
            </a:extLst>
          </p:cNvPr>
          <p:cNvSpPr txBox="1"/>
          <p:nvPr/>
        </p:nvSpPr>
        <p:spPr>
          <a:xfrm>
            <a:off x="18390384" y="13008957"/>
            <a:ext cx="201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noProof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picking the lid </a:t>
            </a:r>
            <a:endParaRPr lang="en-GB" b="1" u="sng" noProof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CC9E0C-670F-1EEC-8C95-9969F35EE255}"/>
              </a:ext>
            </a:extLst>
          </p:cNvPr>
          <p:cNvSpPr txBox="1"/>
          <p:nvPr/>
        </p:nvSpPr>
        <p:spPr>
          <a:xfrm>
            <a:off x="16540554" y="16176749"/>
            <a:ext cx="2133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noProof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putting the lid on the shelve</a:t>
            </a:r>
            <a:endParaRPr lang="en-GB" b="1" u="sng" noProof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7F91115-26B8-EF4C-6605-117C0156F26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707758" y="16786689"/>
            <a:ext cx="2013934" cy="209736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AC2E011-AC2E-A4E8-3FD4-731423307A39}"/>
              </a:ext>
            </a:extLst>
          </p:cNvPr>
          <p:cNvSpPr txBox="1"/>
          <p:nvPr/>
        </p:nvSpPr>
        <p:spPr>
          <a:xfrm>
            <a:off x="9743011" y="18961138"/>
            <a:ext cx="2013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noProof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Siemens PLC</a:t>
            </a:r>
            <a:endParaRPr lang="en-GB" sz="2000" b="1" u="sng" noProof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49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</TotalTime>
  <Words>430</Words>
  <Application>Microsoft Office PowerPoint</Application>
  <PresentationFormat>Custom</PresentationFormat>
  <Paragraphs>92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Californian FB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selashap1@gmail.com</dc:creator>
  <cp:lastModifiedBy>selashap1@gmail.com</cp:lastModifiedBy>
  <cp:revision>1</cp:revision>
  <dcterms:created xsi:type="dcterms:W3CDTF">2025-06-10T13:39:39Z</dcterms:created>
  <dcterms:modified xsi:type="dcterms:W3CDTF">2025-06-17T17:59:46Z</dcterms:modified>
</cp:coreProperties>
</file>