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2" r:id="rId7"/>
    <p:sldId id="273" r:id="rId8"/>
    <p:sldId id="268" r:id="rId9"/>
    <p:sldId id="274" r:id="rId10"/>
    <p:sldId id="275" r:id="rId11"/>
    <p:sldId id="276" r:id="rId12"/>
    <p:sldId id="279" r:id="rId13"/>
    <p:sldId id="269" r:id="rId14"/>
    <p:sldId id="271" r:id="rId15"/>
    <p:sldId id="277" r:id="rId16"/>
    <p:sldId id="278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16C72C-CB45-493D-8546-98140A71BC53}">
          <p14:sldIdLst>
            <p14:sldId id="256"/>
            <p14:sldId id="258"/>
            <p14:sldId id="272"/>
            <p14:sldId id="273"/>
          </p14:sldIdLst>
        </p14:section>
        <p14:section name="EDA" id="{8E552C70-3F03-4BE0-9474-2182C7E92473}">
          <p14:sldIdLst>
            <p14:sldId id="268"/>
            <p14:sldId id="274"/>
            <p14:sldId id="275"/>
            <p14:sldId id="276"/>
          </p14:sldIdLst>
        </p14:section>
        <p14:section name="FEATURE ENGINEERING" id="{D5D03D76-F458-4B90-8C87-F86C7088A6C5}">
          <p14:sldIdLst>
            <p14:sldId id="279"/>
            <p14:sldId id="269"/>
          </p14:sldIdLst>
        </p14:section>
        <p14:section name="Modelling" id="{ABD15D18-AFBB-487B-ADCD-BD75B019BC50}">
          <p14:sldIdLst>
            <p14:sldId id="271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492" autoAdjust="0"/>
  </p:normalViewPr>
  <p:slideViewPr>
    <p:cSldViewPr>
      <p:cViewPr varScale="1">
        <p:scale>
          <a:sx n="73" d="100"/>
          <a:sy n="73" d="100"/>
        </p:scale>
        <p:origin x="618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Algorithms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GB" dirty="0"/>
            <a:t>Decision Tree Classifier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5E9216-23EE-4B9F-9E1B-791175A349BE}">
      <dgm:prSet/>
      <dgm:spPr/>
      <dgm:t>
        <a:bodyPr/>
        <a:lstStyle/>
        <a:p>
          <a:r>
            <a:rPr lang="en-GB"/>
            <a:t>Random Forest Classifier</a:t>
          </a:r>
          <a:endParaRPr lang="en-GB" dirty="0"/>
        </a:p>
      </dgm:t>
    </dgm:pt>
    <dgm:pt modelId="{281CCCFB-AA0F-4A1F-B21D-346685888F8A}" type="parTrans" cxnId="{FB93C7E8-FB02-438C-B7EC-2F08DDB81EC6}">
      <dgm:prSet/>
      <dgm:spPr/>
      <dgm:t>
        <a:bodyPr/>
        <a:lstStyle/>
        <a:p>
          <a:endParaRPr lang="en-US"/>
        </a:p>
      </dgm:t>
    </dgm:pt>
    <dgm:pt modelId="{D929CE6D-A136-4BBC-84E8-64F7D1838655}" type="sibTrans" cxnId="{FB93C7E8-FB02-438C-B7EC-2F08DDB81EC6}">
      <dgm:prSet/>
      <dgm:spPr/>
      <dgm:t>
        <a:bodyPr/>
        <a:lstStyle/>
        <a:p>
          <a:endParaRPr lang="en-US"/>
        </a:p>
      </dgm:t>
    </dgm:pt>
    <dgm:pt modelId="{87E4C263-728F-4345-87EF-832689102A78}">
      <dgm:prSet/>
      <dgm:spPr/>
      <dgm:t>
        <a:bodyPr/>
        <a:lstStyle/>
        <a:p>
          <a:r>
            <a:rPr lang="en-GB"/>
            <a:t>Multi Layer Perceptron Classifier</a:t>
          </a:r>
          <a:endParaRPr lang="en-GB" dirty="0"/>
        </a:p>
      </dgm:t>
    </dgm:pt>
    <dgm:pt modelId="{6C922D17-1C72-4890-B68C-485D5E2889F3}" type="parTrans" cxnId="{D9F9FF77-16DC-4F74-A63C-6DEF2C9F2FF4}">
      <dgm:prSet/>
      <dgm:spPr/>
      <dgm:t>
        <a:bodyPr/>
        <a:lstStyle/>
        <a:p>
          <a:endParaRPr lang="en-US"/>
        </a:p>
      </dgm:t>
    </dgm:pt>
    <dgm:pt modelId="{B70171B0-1222-4289-9AD8-E9CBEB1EAA12}" type="sibTrans" cxnId="{D9F9FF77-16DC-4F74-A63C-6DEF2C9F2FF4}">
      <dgm:prSet/>
      <dgm:spPr/>
      <dgm:t>
        <a:bodyPr/>
        <a:lstStyle/>
        <a:p>
          <a:endParaRPr lang="en-US"/>
        </a:p>
      </dgm:t>
    </dgm:pt>
    <dgm:pt modelId="{F2AD8421-CF92-4ED9-B410-CD78A7EAF964}">
      <dgm:prSet/>
      <dgm:spPr/>
      <dgm:t>
        <a:bodyPr/>
        <a:lstStyle/>
        <a:p>
          <a:r>
            <a:rPr lang="en-GB"/>
            <a:t>Extra Tree Classifier</a:t>
          </a:r>
          <a:endParaRPr lang="en-GB" dirty="0"/>
        </a:p>
      </dgm:t>
    </dgm:pt>
    <dgm:pt modelId="{F0E7E3C2-CB48-4775-AB26-240D1AADB264}" type="parTrans" cxnId="{594B56EB-86ED-404A-AC0D-37F0F6855161}">
      <dgm:prSet/>
      <dgm:spPr/>
      <dgm:t>
        <a:bodyPr/>
        <a:lstStyle/>
        <a:p>
          <a:endParaRPr lang="en-US"/>
        </a:p>
      </dgm:t>
    </dgm:pt>
    <dgm:pt modelId="{CB4B93A1-089B-4693-BDF7-AF2D01776E09}" type="sibTrans" cxnId="{594B56EB-86ED-404A-AC0D-37F0F6855161}">
      <dgm:prSet/>
      <dgm:spPr/>
      <dgm:t>
        <a:bodyPr/>
        <a:lstStyle/>
        <a:p>
          <a:endParaRPr lang="en-US"/>
        </a:p>
      </dgm:t>
    </dgm:pt>
    <dgm:pt modelId="{53795EBE-6ABD-4273-BB50-A52EC4A77C18}">
      <dgm:prSet/>
      <dgm:spPr/>
      <dgm:t>
        <a:bodyPr/>
        <a:lstStyle/>
        <a:p>
          <a:r>
            <a:rPr lang="en-GB"/>
            <a:t>xGBoost Classifier</a:t>
          </a:r>
          <a:endParaRPr lang="en-GB" dirty="0"/>
        </a:p>
      </dgm:t>
    </dgm:pt>
    <dgm:pt modelId="{D47499DC-B87C-4741-8AA6-02A852A62555}" type="parTrans" cxnId="{C450BB93-C76E-437A-8405-4C74CC2B8845}">
      <dgm:prSet/>
      <dgm:spPr/>
      <dgm:t>
        <a:bodyPr/>
        <a:lstStyle/>
        <a:p>
          <a:endParaRPr lang="en-US"/>
        </a:p>
      </dgm:t>
    </dgm:pt>
    <dgm:pt modelId="{0CCBA050-02CB-4F98-804D-047B7829CC3D}" type="sibTrans" cxnId="{C450BB93-C76E-437A-8405-4C74CC2B8845}">
      <dgm:prSet/>
      <dgm:spPr/>
      <dgm:t>
        <a:bodyPr/>
        <a:lstStyle/>
        <a:p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5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5"/>
      <dgm:spPr/>
    </dgm:pt>
    <dgm:pt modelId="{AE56BD2B-6317-438D-BDB3-21DCC7144329}" type="pres">
      <dgm:prSet presAssocID="{7E5E9216-23EE-4B9F-9E1B-791175A349BE}" presName="node" presStyleLbl="node1" presStyleIdx="1" presStyleCnt="5">
        <dgm:presLayoutVars>
          <dgm:bulletEnabled val="1"/>
        </dgm:presLayoutVars>
      </dgm:prSet>
      <dgm:spPr/>
    </dgm:pt>
    <dgm:pt modelId="{C0B53E31-8D22-40FF-99C0-0124A53E87B3}" type="pres">
      <dgm:prSet presAssocID="{7E5E9216-23EE-4B9F-9E1B-791175A349BE}" presName="dummy" presStyleCnt="0"/>
      <dgm:spPr/>
    </dgm:pt>
    <dgm:pt modelId="{598FA0CC-F979-4504-A2D5-33721CE16802}" type="pres">
      <dgm:prSet presAssocID="{D929CE6D-A136-4BBC-84E8-64F7D1838655}" presName="sibTrans" presStyleLbl="sibTrans2D1" presStyleIdx="1" presStyleCnt="5"/>
      <dgm:spPr/>
    </dgm:pt>
    <dgm:pt modelId="{44CF1652-B7E2-416D-89F4-86255400AE72}" type="pres">
      <dgm:prSet presAssocID="{87E4C263-728F-4345-87EF-832689102A78}" presName="node" presStyleLbl="node1" presStyleIdx="2" presStyleCnt="5">
        <dgm:presLayoutVars>
          <dgm:bulletEnabled val="1"/>
        </dgm:presLayoutVars>
      </dgm:prSet>
      <dgm:spPr/>
    </dgm:pt>
    <dgm:pt modelId="{B04534A0-C52B-4286-BAE8-CC07784378CD}" type="pres">
      <dgm:prSet presAssocID="{87E4C263-728F-4345-87EF-832689102A78}" presName="dummy" presStyleCnt="0"/>
      <dgm:spPr/>
    </dgm:pt>
    <dgm:pt modelId="{3DC83AE8-4DC8-437A-888E-DF6D8EA5B636}" type="pres">
      <dgm:prSet presAssocID="{B70171B0-1222-4289-9AD8-E9CBEB1EAA12}" presName="sibTrans" presStyleLbl="sibTrans2D1" presStyleIdx="2" presStyleCnt="5"/>
      <dgm:spPr/>
    </dgm:pt>
    <dgm:pt modelId="{17149F4A-F3BA-48CC-B0A1-84070E4A98A2}" type="pres">
      <dgm:prSet presAssocID="{F2AD8421-CF92-4ED9-B410-CD78A7EAF964}" presName="node" presStyleLbl="node1" presStyleIdx="3" presStyleCnt="5">
        <dgm:presLayoutVars>
          <dgm:bulletEnabled val="1"/>
        </dgm:presLayoutVars>
      </dgm:prSet>
      <dgm:spPr/>
    </dgm:pt>
    <dgm:pt modelId="{8DEA3B3F-6330-4D7C-A3C2-4159D6EF4955}" type="pres">
      <dgm:prSet presAssocID="{F2AD8421-CF92-4ED9-B410-CD78A7EAF964}" presName="dummy" presStyleCnt="0"/>
      <dgm:spPr/>
    </dgm:pt>
    <dgm:pt modelId="{08FA8CE8-3177-459E-9FD9-A4CA0E55B70F}" type="pres">
      <dgm:prSet presAssocID="{CB4B93A1-089B-4693-BDF7-AF2D01776E09}" presName="sibTrans" presStyleLbl="sibTrans2D1" presStyleIdx="3" presStyleCnt="5"/>
      <dgm:spPr/>
    </dgm:pt>
    <dgm:pt modelId="{97C396D9-52EF-4257-80DE-306094DBA9DD}" type="pres">
      <dgm:prSet presAssocID="{53795EBE-6ABD-4273-BB50-A52EC4A77C18}" presName="node" presStyleLbl="node1" presStyleIdx="4" presStyleCnt="5">
        <dgm:presLayoutVars>
          <dgm:bulletEnabled val="1"/>
        </dgm:presLayoutVars>
      </dgm:prSet>
      <dgm:spPr/>
    </dgm:pt>
    <dgm:pt modelId="{613EE6D0-095C-4060-9222-839E0C8E8FB1}" type="pres">
      <dgm:prSet presAssocID="{53795EBE-6ABD-4273-BB50-A52EC4A77C18}" presName="dummy" presStyleCnt="0"/>
      <dgm:spPr/>
    </dgm:pt>
    <dgm:pt modelId="{7B04C052-6B5A-42B6-B306-95AFC06579DE}" type="pres">
      <dgm:prSet presAssocID="{0CCBA050-02CB-4F98-804D-047B7829CC3D}" presName="sibTrans" presStyleLbl="sibTrans2D1" presStyleIdx="4" presStyleCnt="5"/>
      <dgm:spPr/>
    </dgm:pt>
  </dgm:ptLst>
  <dgm:cxnLst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9D4C1022-981E-49AA-8983-FFD85BC606A3}" type="presOf" srcId="{B70171B0-1222-4289-9AD8-E9CBEB1EAA12}" destId="{3DC83AE8-4DC8-437A-888E-DF6D8EA5B636}" srcOrd="0" destOrd="0" presId="urn:microsoft.com/office/officeart/2005/8/layout/radial6"/>
    <dgm:cxn modelId="{3D67BD26-E47A-41C5-AC39-77939B6F8017}" type="presOf" srcId="{F2AD8421-CF92-4ED9-B410-CD78A7EAF964}" destId="{17149F4A-F3BA-48CC-B0A1-84070E4A98A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5313DA2F-C546-4B30-9F62-5C5AC27D26A8}" type="presOf" srcId="{87E4C263-728F-4345-87EF-832689102A78}" destId="{44CF1652-B7E2-416D-89F4-86255400AE72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D5C2C451-28DE-4D3E-ADC7-6955B747EAB3}" type="presOf" srcId="{53795EBE-6ABD-4273-BB50-A52EC4A77C18}" destId="{97C396D9-52EF-4257-80DE-306094DBA9DD}" srcOrd="0" destOrd="0" presId="urn:microsoft.com/office/officeart/2005/8/layout/radial6"/>
    <dgm:cxn modelId="{D9F9FF77-16DC-4F74-A63C-6DEF2C9F2FF4}" srcId="{170C0135-3A94-4623-AA81-735573228628}" destId="{87E4C263-728F-4345-87EF-832689102A78}" srcOrd="2" destOrd="0" parTransId="{6C922D17-1C72-4890-B68C-485D5E2889F3}" sibTransId="{B70171B0-1222-4289-9AD8-E9CBEB1EAA12}"/>
    <dgm:cxn modelId="{C450BB93-C76E-437A-8405-4C74CC2B8845}" srcId="{170C0135-3A94-4623-AA81-735573228628}" destId="{53795EBE-6ABD-4273-BB50-A52EC4A77C18}" srcOrd="4" destOrd="0" parTransId="{D47499DC-B87C-4741-8AA6-02A852A62555}" sibTransId="{0CCBA050-02CB-4F98-804D-047B7829CC3D}"/>
    <dgm:cxn modelId="{FDE9439A-F00B-402C-A0EC-8B17802D512D}" type="presOf" srcId="{7E5E9216-23EE-4B9F-9E1B-791175A349BE}" destId="{AE56BD2B-6317-438D-BDB3-21DCC7144329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E87A8AC1-0719-428C-9C55-EA32AD11FA35}" type="presOf" srcId="{D929CE6D-A136-4BBC-84E8-64F7D1838655}" destId="{598FA0CC-F979-4504-A2D5-33721CE16802}" srcOrd="0" destOrd="0" presId="urn:microsoft.com/office/officeart/2005/8/layout/radial6"/>
    <dgm:cxn modelId="{408ECCC9-1D87-46D5-AFA7-93195400290A}" type="presOf" srcId="{CB4B93A1-089B-4693-BDF7-AF2D01776E09}" destId="{08FA8CE8-3177-459E-9FD9-A4CA0E55B70F}" srcOrd="0" destOrd="0" presId="urn:microsoft.com/office/officeart/2005/8/layout/radial6"/>
    <dgm:cxn modelId="{C340D2D5-23B7-4BAF-824E-E43F86E71E09}" type="presOf" srcId="{0CCBA050-02CB-4F98-804D-047B7829CC3D}" destId="{7B04C052-6B5A-42B6-B306-95AFC06579DE}" srcOrd="0" destOrd="0" presId="urn:microsoft.com/office/officeart/2005/8/layout/radial6"/>
    <dgm:cxn modelId="{FB93C7E8-FB02-438C-B7EC-2F08DDB81EC6}" srcId="{170C0135-3A94-4623-AA81-735573228628}" destId="{7E5E9216-23EE-4B9F-9E1B-791175A349BE}" srcOrd="1" destOrd="0" parTransId="{281CCCFB-AA0F-4A1F-B21D-346685888F8A}" sibTransId="{D929CE6D-A136-4BBC-84E8-64F7D1838655}"/>
    <dgm:cxn modelId="{594B56EB-86ED-404A-AC0D-37F0F6855161}" srcId="{170C0135-3A94-4623-AA81-735573228628}" destId="{F2AD8421-CF92-4ED9-B410-CD78A7EAF964}" srcOrd="3" destOrd="0" parTransId="{F0E7E3C2-CB48-4775-AB26-240D1AADB264}" sibTransId="{CB4B93A1-089B-4693-BDF7-AF2D01776E09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8834F261-181D-4EFD-BE87-0A83A109F10A}" type="presParOf" srcId="{061D020E-2B5D-4C0D-9DFD-684837CC0BCE}" destId="{AE56BD2B-6317-438D-BDB3-21DCC7144329}" srcOrd="4" destOrd="0" presId="urn:microsoft.com/office/officeart/2005/8/layout/radial6"/>
    <dgm:cxn modelId="{9A1B12D2-4493-4D53-999E-0669A89AE11B}" type="presParOf" srcId="{061D020E-2B5D-4C0D-9DFD-684837CC0BCE}" destId="{C0B53E31-8D22-40FF-99C0-0124A53E87B3}" srcOrd="5" destOrd="0" presId="urn:microsoft.com/office/officeart/2005/8/layout/radial6"/>
    <dgm:cxn modelId="{86B88128-4958-4DA7-973A-4FC5EB54700A}" type="presParOf" srcId="{061D020E-2B5D-4C0D-9DFD-684837CC0BCE}" destId="{598FA0CC-F979-4504-A2D5-33721CE16802}" srcOrd="6" destOrd="0" presId="urn:microsoft.com/office/officeart/2005/8/layout/radial6"/>
    <dgm:cxn modelId="{0517C514-9E9B-40FE-8EB2-1562558E2249}" type="presParOf" srcId="{061D020E-2B5D-4C0D-9DFD-684837CC0BCE}" destId="{44CF1652-B7E2-416D-89F4-86255400AE72}" srcOrd="7" destOrd="0" presId="urn:microsoft.com/office/officeart/2005/8/layout/radial6"/>
    <dgm:cxn modelId="{F60EAB70-74A6-4A0D-A0D5-B61435FBC918}" type="presParOf" srcId="{061D020E-2B5D-4C0D-9DFD-684837CC0BCE}" destId="{B04534A0-C52B-4286-BAE8-CC07784378CD}" srcOrd="8" destOrd="0" presId="urn:microsoft.com/office/officeart/2005/8/layout/radial6"/>
    <dgm:cxn modelId="{D333C630-EE35-42E4-9BD8-FFF710638F26}" type="presParOf" srcId="{061D020E-2B5D-4C0D-9DFD-684837CC0BCE}" destId="{3DC83AE8-4DC8-437A-888E-DF6D8EA5B636}" srcOrd="9" destOrd="0" presId="urn:microsoft.com/office/officeart/2005/8/layout/radial6"/>
    <dgm:cxn modelId="{AE4CEB7E-8874-47F0-B097-62F403B8E7BA}" type="presParOf" srcId="{061D020E-2B5D-4C0D-9DFD-684837CC0BCE}" destId="{17149F4A-F3BA-48CC-B0A1-84070E4A98A2}" srcOrd="10" destOrd="0" presId="urn:microsoft.com/office/officeart/2005/8/layout/radial6"/>
    <dgm:cxn modelId="{97D5282A-4575-4D44-9FBA-D0D2D9862B39}" type="presParOf" srcId="{061D020E-2B5D-4C0D-9DFD-684837CC0BCE}" destId="{8DEA3B3F-6330-4D7C-A3C2-4159D6EF4955}" srcOrd="11" destOrd="0" presId="urn:microsoft.com/office/officeart/2005/8/layout/radial6"/>
    <dgm:cxn modelId="{685E03BE-1992-460B-894A-F3DB29D912CD}" type="presParOf" srcId="{061D020E-2B5D-4C0D-9DFD-684837CC0BCE}" destId="{08FA8CE8-3177-459E-9FD9-A4CA0E55B70F}" srcOrd="12" destOrd="0" presId="urn:microsoft.com/office/officeart/2005/8/layout/radial6"/>
    <dgm:cxn modelId="{C8AA7A7B-DAFB-4B79-AB93-3FEC9DE2C886}" type="presParOf" srcId="{061D020E-2B5D-4C0D-9DFD-684837CC0BCE}" destId="{97C396D9-52EF-4257-80DE-306094DBA9DD}" srcOrd="13" destOrd="0" presId="urn:microsoft.com/office/officeart/2005/8/layout/radial6"/>
    <dgm:cxn modelId="{A077B8FD-03CB-43AC-BBA5-8A0AE81FA718}" type="presParOf" srcId="{061D020E-2B5D-4C0D-9DFD-684837CC0BCE}" destId="{613EE6D0-095C-4060-9222-839E0C8E8FB1}" srcOrd="14" destOrd="0" presId="urn:microsoft.com/office/officeart/2005/8/layout/radial6"/>
    <dgm:cxn modelId="{7272A2F5-5138-4E7F-AE64-D8B3FAE22A3E}" type="presParOf" srcId="{061D020E-2B5D-4C0D-9DFD-684837CC0BCE}" destId="{7B04C052-6B5A-42B6-B306-95AFC06579DE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4C052-6B5A-42B6-B306-95AFC06579DE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A8CE8-3177-459E-9FD9-A4CA0E55B70F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83AE8-4DC8-437A-888E-DF6D8EA5B636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FA0CC-F979-4504-A2D5-33721CE168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Algorithms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Decision Tree Classifier</a:t>
          </a:r>
          <a:endParaRPr lang="en-US" sz="1300" kern="1200" dirty="0"/>
        </a:p>
      </dsp:txBody>
      <dsp:txXfrm>
        <a:off x="2008714" y="178967"/>
        <a:ext cx="857783" cy="857783"/>
      </dsp:txXfrm>
    </dsp:sp>
    <dsp:sp modelId="{AE56BD2B-6317-438D-BDB3-21DCC7144329}">
      <dsp:nvSpPr>
        <dsp:cNvPr id="0" name=""/>
        <dsp:cNvSpPr/>
      </dsp:nvSpPr>
      <dsp:spPr>
        <a:xfrm>
          <a:off x="3580093" y="1272060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Random Forest Classifier</a:t>
          </a:r>
          <a:endParaRPr lang="en-GB" sz="1300" kern="1200" dirty="0"/>
        </a:p>
      </dsp:txBody>
      <dsp:txXfrm>
        <a:off x="3757746" y="1449713"/>
        <a:ext cx="857783" cy="857783"/>
      </dsp:txXfrm>
    </dsp:sp>
    <dsp:sp modelId="{44CF1652-B7E2-416D-89F4-86255400AE72}">
      <dsp:nvSpPr>
        <dsp:cNvPr id="0" name=""/>
        <dsp:cNvSpPr/>
      </dsp:nvSpPr>
      <dsp:spPr>
        <a:xfrm>
          <a:off x="2912022" y="3328171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Multi Layer Perceptron Classifier</a:t>
          </a:r>
          <a:endParaRPr lang="en-GB" sz="1300" kern="1200" dirty="0"/>
        </a:p>
      </dsp:txBody>
      <dsp:txXfrm>
        <a:off x="3089675" y="3505824"/>
        <a:ext cx="857783" cy="857783"/>
      </dsp:txXfrm>
    </dsp:sp>
    <dsp:sp modelId="{17149F4A-F3BA-48CC-B0A1-84070E4A98A2}">
      <dsp:nvSpPr>
        <dsp:cNvPr id="0" name=""/>
        <dsp:cNvSpPr/>
      </dsp:nvSpPr>
      <dsp:spPr>
        <a:xfrm>
          <a:off x="750099" y="3328171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Extra Tree Classifier</a:t>
          </a:r>
          <a:endParaRPr lang="en-GB" sz="1300" kern="1200" dirty="0"/>
        </a:p>
      </dsp:txBody>
      <dsp:txXfrm>
        <a:off x="927752" y="3505824"/>
        <a:ext cx="857783" cy="857783"/>
      </dsp:txXfrm>
    </dsp:sp>
    <dsp:sp modelId="{97C396D9-52EF-4257-80DE-306094DBA9DD}">
      <dsp:nvSpPr>
        <dsp:cNvPr id="0" name=""/>
        <dsp:cNvSpPr/>
      </dsp:nvSpPr>
      <dsp:spPr>
        <a:xfrm>
          <a:off x="82028" y="1272060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xGBoost Classifier</a:t>
          </a:r>
          <a:endParaRPr lang="en-GB" sz="1300" kern="1200" dirty="0"/>
        </a:p>
      </dsp:txBody>
      <dsp:txXfrm>
        <a:off x="259681" y="1449713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11/11/2021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11/11/2021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11/11/2021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11/11/2021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11/11/2021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11/11/2021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11/11/2021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11/11/2021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11/11/2021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11/11/2021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11/11/2021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11/11/2021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11/11/2021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11/11/2021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curious.com/" TargetMode="External"/><Relationship Id="rId2" Type="http://schemas.openxmlformats.org/officeDocument/2006/relationships/hyperlink" Target="http://www.allrecip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nupan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786" y="609600"/>
            <a:ext cx="9141619" cy="1676400"/>
          </a:xfrm>
        </p:spPr>
        <p:txBody>
          <a:bodyPr/>
          <a:lstStyle/>
          <a:p>
            <a:r>
              <a:rPr lang="en-GB" sz="4000" dirty="0"/>
              <a:t>A MACHINE LEARNING APPROACH FOR CLASSIFYING CUISINES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5032" y="6248400"/>
            <a:ext cx="3673793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 </a:t>
            </a:r>
            <a:r>
              <a:rPr lang="en-US" dirty="0" err="1"/>
              <a:t>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05" y="1275346"/>
            <a:ext cx="3456404" cy="474445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64" y="1447799"/>
            <a:ext cx="3958596" cy="4572000"/>
          </a:xfrm>
        </p:spPr>
      </p:pic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Algorithms Explored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Decision Tree Classifier</a:t>
            </a:r>
          </a:p>
          <a:p>
            <a:r>
              <a:rPr lang="en-GB" dirty="0"/>
              <a:t>Random Forest Classifier</a:t>
            </a:r>
          </a:p>
          <a:p>
            <a:r>
              <a:rPr lang="en-GB" dirty="0"/>
              <a:t>Multi Layer Perceptron Classifier</a:t>
            </a:r>
          </a:p>
          <a:p>
            <a:r>
              <a:rPr lang="en-GB" dirty="0"/>
              <a:t>Extra Tree Classifier</a:t>
            </a:r>
          </a:p>
          <a:p>
            <a:r>
              <a:rPr lang="en-GB" dirty="0" err="1"/>
              <a:t>xGBoost</a:t>
            </a:r>
            <a:r>
              <a:rPr lang="en-GB" dirty="0"/>
              <a:t> Classifier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9133671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190CC22-10A9-4A2E-8D37-668D68C5D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7" y="1940515"/>
            <a:ext cx="10616509" cy="29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9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828800"/>
            <a:ext cx="7696200" cy="4343400"/>
          </a:xfrm>
        </p:spPr>
        <p:txBody>
          <a:bodyPr/>
          <a:lstStyle/>
          <a:p>
            <a:r>
              <a:rPr lang="en-GB" dirty="0"/>
              <a:t>More recipes could be acquired for countries that were the minority classes which had to be oversampled to balance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AUTOMATE THE PROCESS OF DETERMINING THE CUISINE OF A RECIPE GIVEN ITS INGREDIENTS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 was scraped from 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www.allrecipes.com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www.epicurious.com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www.menupan.com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by Yong-</a:t>
            </a:r>
            <a:r>
              <a:rPr lang="en-US" dirty="0" err="1"/>
              <a:t>Yeol</a:t>
            </a:r>
            <a:r>
              <a:rPr lang="en-US" dirty="0"/>
              <a:t> </a:t>
            </a:r>
            <a:r>
              <a:rPr lang="en-US" dirty="0" err="1"/>
              <a:t>Ahn</a:t>
            </a:r>
            <a:r>
              <a:rPr lang="en-US" dirty="0"/>
              <a:t>, Sebastian E. </a:t>
            </a:r>
            <a:r>
              <a:rPr lang="en-US" dirty="0" err="1"/>
              <a:t>Ahnert</a:t>
            </a:r>
            <a:r>
              <a:rPr lang="en-US" dirty="0"/>
              <a:t>, James P. </a:t>
            </a:r>
            <a:r>
              <a:rPr lang="en-US" dirty="0" err="1"/>
              <a:t>Bagrow</a:t>
            </a:r>
            <a:r>
              <a:rPr lang="en-US" dirty="0"/>
              <a:t> &amp; Albert-Laszlo </a:t>
            </a:r>
            <a:r>
              <a:rPr lang="en-US" dirty="0" err="1"/>
              <a:t>Barabasi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6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LAYOUT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9750425" cy="4114799"/>
          </a:xfrm>
        </p:spPr>
      </p:pic>
    </p:spTree>
    <p:extLst>
      <p:ext uri="{BB962C8B-B14F-4D97-AF65-F5344CB8AC3E}">
        <p14:creationId xmlns:p14="http://schemas.microsoft.com/office/powerpoint/2010/main" val="107487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Representation of recipes for each Continent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557" y="1953600"/>
            <a:ext cx="7181710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Ingredients count in all recipes from each Continent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12" y="1445623"/>
            <a:ext cx="8229600" cy="42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the number of ingredients per dish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133600"/>
            <a:ext cx="8951414" cy="3498254"/>
          </a:xfrm>
        </p:spPr>
      </p:pic>
    </p:spTree>
    <p:extLst>
      <p:ext uri="{BB962C8B-B14F-4D97-AF65-F5344CB8AC3E}">
        <p14:creationId xmlns:p14="http://schemas.microsoft.com/office/powerpoint/2010/main" val="734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Ingredient's count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975" y="1454331"/>
            <a:ext cx="8318038" cy="44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A0E11670-DFDC-4C36-BAC0-69E48112A6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30766" b="9321"/>
          <a:stretch/>
        </p:blipFill>
        <p:spPr>
          <a:xfrm>
            <a:off x="1429864" y="1714500"/>
            <a:ext cx="9493845" cy="3429000"/>
          </a:xfrm>
        </p:spPr>
      </p:pic>
    </p:spTree>
    <p:extLst>
      <p:ext uri="{BB962C8B-B14F-4D97-AF65-F5344CB8AC3E}">
        <p14:creationId xmlns:p14="http://schemas.microsoft.com/office/powerpoint/2010/main" val="2643252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161</TotalTime>
  <Words>154</Words>
  <Application>Microsoft Office PowerPoint</Application>
  <PresentationFormat>Custom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Constantia</vt:lpstr>
      <vt:lpstr>Cooking 16x9</vt:lpstr>
      <vt:lpstr>A MACHINE LEARNING APPROACH FOR CLASSIFYING CUISINES</vt:lpstr>
      <vt:lpstr>AIM</vt:lpstr>
      <vt:lpstr>DATA SOURCE</vt:lpstr>
      <vt:lpstr>DATA LAYOUT</vt:lpstr>
      <vt:lpstr>Representation of recipes for each Continent</vt:lpstr>
      <vt:lpstr>Ingredients count in all recipes from each Continent</vt:lpstr>
      <vt:lpstr>A look at the number of ingredients per dish</vt:lpstr>
      <vt:lpstr>Ingredient's count </vt:lpstr>
      <vt:lpstr>Feature Engineering</vt:lpstr>
      <vt:lpstr>Feature Engineering</vt:lpstr>
      <vt:lpstr>Algorithms Explored</vt:lpstr>
      <vt:lpstr>RESULT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APPROACH FOR CLASSIFYING CUISINES</dc:title>
  <dc:creator>ewash</dc:creator>
  <cp:lastModifiedBy>Kennedy Kalu</cp:lastModifiedBy>
  <cp:revision>14</cp:revision>
  <dcterms:created xsi:type="dcterms:W3CDTF">2021-11-11T19:01:33Z</dcterms:created>
  <dcterms:modified xsi:type="dcterms:W3CDTF">2021-11-11T22:12:02Z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