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57" r:id="rId4"/>
    <p:sldId id="259" r:id="rId5"/>
    <p:sldId id="267" r:id="rId6"/>
    <p:sldId id="266" r:id="rId7"/>
    <p:sldId id="265" r:id="rId8"/>
    <p:sldId id="264" r:id="rId9"/>
    <p:sldId id="260" r:id="rId10"/>
    <p:sldId id="271" r:id="rId11"/>
    <p:sldId id="263" r:id="rId12"/>
    <p:sldId id="268" r:id="rId13"/>
    <p:sldId id="269" r:id="rId14"/>
    <p:sldId id="270" r:id="rId15"/>
    <p:sldId id="272" r:id="rId16"/>
    <p:sldId id="261" r:id="rId17"/>
    <p:sldId id="2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6064D-101F-4013-A2EF-8AD6D5D88DB2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1DAA700-FFB4-4FE6-B014-38A795584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3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6064D-101F-4013-A2EF-8AD6D5D88DB2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DAA700-FFB4-4FE6-B014-38A795584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16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6064D-101F-4013-A2EF-8AD6D5D88DB2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DAA700-FFB4-4FE6-B014-38A79558448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3522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6064D-101F-4013-A2EF-8AD6D5D88DB2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DAA700-FFB4-4FE6-B014-38A795584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77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6064D-101F-4013-A2EF-8AD6D5D88DB2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DAA700-FFB4-4FE6-B014-38A79558448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3773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6064D-101F-4013-A2EF-8AD6D5D88DB2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DAA700-FFB4-4FE6-B014-38A795584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42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6064D-101F-4013-A2EF-8AD6D5D88DB2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AA700-FFB4-4FE6-B014-38A795584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42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6064D-101F-4013-A2EF-8AD6D5D88DB2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AA700-FFB4-4FE6-B014-38A795584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15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6064D-101F-4013-A2EF-8AD6D5D88DB2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AA700-FFB4-4FE6-B014-38A795584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4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6064D-101F-4013-A2EF-8AD6D5D88DB2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DAA700-FFB4-4FE6-B014-38A795584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61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6064D-101F-4013-A2EF-8AD6D5D88DB2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1DAA700-FFB4-4FE6-B014-38A795584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44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6064D-101F-4013-A2EF-8AD6D5D88DB2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1DAA700-FFB4-4FE6-B014-38A795584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9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6064D-101F-4013-A2EF-8AD6D5D88DB2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AA700-FFB4-4FE6-B014-38A795584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35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6064D-101F-4013-A2EF-8AD6D5D88DB2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AA700-FFB4-4FE6-B014-38A795584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5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6064D-101F-4013-A2EF-8AD6D5D88DB2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AA700-FFB4-4FE6-B014-38A795584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91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6064D-101F-4013-A2EF-8AD6D5D88DB2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DAA700-FFB4-4FE6-B014-38A795584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21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6064D-101F-4013-A2EF-8AD6D5D88DB2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1DAA700-FFB4-4FE6-B014-38A795584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0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Pemotongan</a:t>
            </a:r>
            <a:r>
              <a:rPr lang="en-US" dirty="0" smtClean="0"/>
              <a:t> Graf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Vertex Cut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Kevin Jonathan - 2014730020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336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Charts </a:t>
            </a:r>
            <a:r>
              <a:rPr lang="en-US" dirty="0" err="1" smtClean="0"/>
              <a:t>Algoritma</a:t>
            </a:r>
            <a:r>
              <a:rPr lang="en-US" dirty="0" smtClean="0"/>
              <a:t> Vertex Cut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4" y="2119616"/>
            <a:ext cx="7565683" cy="293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89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Minmax</a:t>
            </a:r>
            <a:r>
              <a:rPr lang="en-US" dirty="0"/>
              <a:t>-ratios of the vertices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/>
              <a:t>asd</a:t>
            </a:r>
            <a:r>
              <a:rPr lang="en-US" dirty="0"/>
              <a:t> (S, v)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jalur</a:t>
            </a:r>
            <a:r>
              <a:rPr lang="en-US" dirty="0"/>
              <a:t> </a:t>
            </a:r>
            <a:r>
              <a:rPr lang="en-US" dirty="0" err="1"/>
              <a:t>terpendek</a:t>
            </a:r>
            <a:r>
              <a:rPr lang="en-US" dirty="0"/>
              <a:t> rata-rata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simpul</a:t>
            </a:r>
            <a:r>
              <a:rPr lang="en-US" dirty="0"/>
              <a:t> </a:t>
            </a:r>
            <a:r>
              <a:rPr lang="en-US" dirty="0" smtClean="0"/>
              <a:t>S </a:t>
            </a:r>
            <a:r>
              <a:rPr lang="en-US" dirty="0" err="1"/>
              <a:t>ke</a:t>
            </a:r>
            <a:r>
              <a:rPr lang="en-US" dirty="0"/>
              <a:t> v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asd</a:t>
            </a:r>
            <a:r>
              <a:rPr lang="en-US" dirty="0"/>
              <a:t> (v, T)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jalur</a:t>
            </a:r>
            <a:r>
              <a:rPr lang="en-US" dirty="0"/>
              <a:t> </a:t>
            </a:r>
            <a:r>
              <a:rPr lang="en-US" dirty="0" err="1"/>
              <a:t>terpendek</a:t>
            </a:r>
            <a:r>
              <a:rPr lang="en-US" dirty="0"/>
              <a:t> </a:t>
            </a:r>
            <a:r>
              <a:rPr lang="en-US" dirty="0" smtClean="0"/>
              <a:t>rata-rata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/>
              <a:t>v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simpul</a:t>
            </a:r>
            <a:r>
              <a:rPr lang="en-US" dirty="0"/>
              <a:t> </a:t>
            </a:r>
            <a:r>
              <a:rPr lang="en-US" dirty="0" smtClean="0"/>
              <a:t>T</a:t>
            </a:r>
            <a:r>
              <a:rPr lang="en-US" dirty="0"/>
              <a:t>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5840474" cy="151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898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Minmax</a:t>
            </a:r>
            <a:r>
              <a:rPr lang="en-US" dirty="0"/>
              <a:t>-ratios of the vertices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321533"/>
            <a:ext cx="5837091" cy="15161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5" y="4254194"/>
            <a:ext cx="5285946" cy="124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946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probabilities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entri</a:t>
            </a:r>
            <a:r>
              <a:rPr lang="en-US" dirty="0" smtClean="0"/>
              <a:t> </a:t>
            </a:r>
            <a:r>
              <a:rPr lang="en-US" dirty="0" err="1"/>
              <a:t>mij</a:t>
            </a:r>
            <a:r>
              <a:rPr lang="en-US" dirty="0"/>
              <a:t> </a:t>
            </a:r>
            <a:r>
              <a:rPr lang="en-US" dirty="0" err="1"/>
              <a:t>mewakili</a:t>
            </a:r>
            <a:r>
              <a:rPr lang="en-US" dirty="0"/>
              <a:t> </a:t>
            </a:r>
            <a:r>
              <a:rPr lang="en-US" dirty="0" err="1"/>
              <a:t>probabilitas</a:t>
            </a:r>
            <a:r>
              <a:rPr lang="en-US" dirty="0"/>
              <a:t> </a:t>
            </a:r>
            <a:r>
              <a:rPr lang="en-US" dirty="0" err="1"/>
              <a:t>transisi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vertex vi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 smtClean="0"/>
              <a:t>vj</a:t>
            </a:r>
            <a:r>
              <a:rPr lang="en-US" dirty="0" smtClean="0"/>
              <a:t>. </a:t>
            </a:r>
            <a:r>
              <a:rPr lang="en-US" dirty="0" err="1" smtClean="0"/>
              <a:t>Sedangkan</a:t>
            </a:r>
            <a:r>
              <a:rPr lang="en-US" dirty="0" smtClean="0"/>
              <a:t> (</a:t>
            </a:r>
            <a:r>
              <a:rPr lang="en-US" dirty="0" err="1" smtClean="0"/>
              <a:t>vj</a:t>
            </a:r>
            <a:r>
              <a:rPr lang="en-US" dirty="0" smtClean="0"/>
              <a:t>)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tetangga</a:t>
            </a:r>
            <a:r>
              <a:rPr lang="en-US" dirty="0"/>
              <a:t> </a:t>
            </a:r>
            <a:r>
              <a:rPr lang="en-US" dirty="0" err="1" smtClean="0"/>
              <a:t>vj</a:t>
            </a:r>
            <a:r>
              <a:rPr lang="en-US" dirty="0" smtClean="0"/>
              <a:t> </a:t>
            </a:r>
            <a:r>
              <a:rPr lang="en-US" dirty="0" err="1" smtClean="0"/>
              <a:t>begitu</a:t>
            </a:r>
            <a:r>
              <a:rPr lang="en-US" dirty="0" smtClean="0"/>
              <a:t> pula </a:t>
            </a:r>
            <a:r>
              <a:rPr lang="en-US" dirty="0" err="1" smtClean="0"/>
              <a:t>dengan</a:t>
            </a:r>
            <a:r>
              <a:rPr lang="en-US" dirty="0" smtClean="0"/>
              <a:t> (vi)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714304"/>
            <a:ext cx="4989035" cy="138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230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the balance scores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balance score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–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Transisition</a:t>
            </a:r>
            <a:r>
              <a:rPr lang="en-US" dirty="0" smtClean="0"/>
              <a:t> </a:t>
            </a:r>
            <a:r>
              <a:rPr lang="en-US" dirty="0" err="1" smtClean="0"/>
              <a:t>Probalities</a:t>
            </a:r>
            <a:r>
              <a:rPr lang="en-US" dirty="0" smtClean="0"/>
              <a:t>. Balance score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ditemukan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perhitungan</a:t>
            </a:r>
            <a:r>
              <a:rPr lang="en-US" dirty="0" smtClean="0"/>
              <a:t> </a:t>
            </a:r>
            <a:r>
              <a:rPr lang="en-US" dirty="0" err="1" smtClean="0"/>
              <a:t>Transisition</a:t>
            </a:r>
            <a:r>
              <a:rPr lang="en-US" dirty="0" smtClean="0"/>
              <a:t> </a:t>
            </a:r>
            <a:r>
              <a:rPr lang="en-US" dirty="0" err="1" smtClean="0"/>
              <a:t>Probalities</a:t>
            </a:r>
            <a:r>
              <a:rPr lang="en-US" dirty="0" smtClean="0"/>
              <a:t> yang </a:t>
            </a:r>
            <a:r>
              <a:rPr lang="en-US" dirty="0" err="1" smtClean="0"/>
              <a:t>mendekati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1</a:t>
            </a:r>
          </a:p>
          <a:p>
            <a:r>
              <a:rPr lang="en-US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130" y="3347515"/>
            <a:ext cx="7148137" cy="279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27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Vertex Cut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094109"/>
            <a:ext cx="8965053" cy="376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678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Good Vertex </a:t>
            </a:r>
            <a:r>
              <a:rPr lang="en-US" dirty="0"/>
              <a:t>C</a:t>
            </a:r>
            <a:r>
              <a:rPr lang="en-US" dirty="0" smtClean="0"/>
              <a:t>ut Partitioning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367591"/>
            <a:ext cx="7252044" cy="91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673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Sekian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23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Sekilas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Graf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/>
              <a:t>graf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objek-objek</a:t>
            </a:r>
            <a:r>
              <a:rPr lang="en-US" dirty="0"/>
              <a:t> yang </a:t>
            </a:r>
            <a:r>
              <a:rPr lang="en-US" dirty="0" err="1"/>
              <a:t>dinamakan</a:t>
            </a:r>
            <a:r>
              <a:rPr lang="en-US" dirty="0"/>
              <a:t> </a:t>
            </a:r>
            <a:r>
              <a:rPr lang="en-US" dirty="0" err="1" smtClean="0"/>
              <a:t>titik</a:t>
            </a:r>
            <a:r>
              <a:rPr lang="en-US" dirty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simpul</a:t>
            </a:r>
            <a:r>
              <a:rPr lang="en-US" dirty="0" smtClean="0"/>
              <a:t> (Vertex), </a:t>
            </a:r>
            <a:r>
              <a:rPr lang="en-US" dirty="0" err="1" smtClean="0"/>
              <a:t>dihubungkan</a:t>
            </a:r>
            <a:r>
              <a:rPr lang="en-US" dirty="0" smtClean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penghubung</a:t>
            </a:r>
            <a:r>
              <a:rPr lang="en-US" dirty="0"/>
              <a:t> yang </a:t>
            </a:r>
            <a:r>
              <a:rPr lang="en-US" dirty="0" err="1"/>
              <a:t>dinamakan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(</a:t>
            </a:r>
            <a:r>
              <a:rPr lang="en-US" dirty="0" err="1" smtClean="0"/>
              <a:t>Egde</a:t>
            </a:r>
            <a:r>
              <a:rPr lang="en-US" dirty="0" smtClean="0"/>
              <a:t>).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812" y="3202683"/>
            <a:ext cx="7552999" cy="253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953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Sekilas</a:t>
            </a:r>
            <a:r>
              <a:rPr lang="en-US" dirty="0" smtClean="0"/>
              <a:t> </a:t>
            </a:r>
            <a:r>
              <a:rPr lang="en-US" dirty="0" err="1"/>
              <a:t>M</a:t>
            </a:r>
            <a:r>
              <a:rPr lang="en-US" dirty="0" err="1" smtClean="0"/>
              <a:t>engenai</a:t>
            </a:r>
            <a:r>
              <a:rPr lang="en-US" dirty="0" smtClean="0"/>
              <a:t> Graf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Graf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memodelkan</a:t>
            </a:r>
            <a:r>
              <a:rPr lang="en-US" dirty="0"/>
              <a:t> </a:t>
            </a:r>
            <a:r>
              <a:rPr lang="en-US" dirty="0" smtClean="0"/>
              <a:t>data </a:t>
            </a:r>
            <a:r>
              <a:rPr lang="en-US" dirty="0"/>
              <a:t>yang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smtClean="0"/>
              <a:t>data web</a:t>
            </a:r>
            <a:r>
              <a:rPr lang="en-US" dirty="0"/>
              <a:t>,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jejaring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, </a:t>
            </a:r>
            <a:r>
              <a:rPr lang="en-US" dirty="0" err="1" smtClean="0"/>
              <a:t>individu</a:t>
            </a:r>
            <a:r>
              <a:rPr lang="en-US" dirty="0"/>
              <a:t>, </a:t>
            </a:r>
            <a:r>
              <a:rPr lang="en-US" dirty="0" err="1"/>
              <a:t>peta</a:t>
            </a:r>
            <a:r>
              <a:rPr lang="en-US" dirty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, </a:t>
            </a:r>
            <a:r>
              <a:rPr lang="en-US" dirty="0" err="1" smtClean="0"/>
              <a:t>dll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118980"/>
            <a:ext cx="4129153" cy="29036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912" y="3118980"/>
            <a:ext cx="4457700" cy="29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Terminologi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Cuts</a:t>
            </a:r>
          </a:p>
          <a:p>
            <a:r>
              <a:rPr lang="en-US" dirty="0" smtClean="0"/>
              <a:t>Pre cut</a:t>
            </a:r>
          </a:p>
          <a:p>
            <a:r>
              <a:rPr lang="en-US" dirty="0" smtClean="0"/>
              <a:t>Separator</a:t>
            </a:r>
          </a:p>
          <a:p>
            <a:r>
              <a:rPr lang="en-US" dirty="0" smtClean="0"/>
              <a:t>C separates A and B</a:t>
            </a:r>
          </a:p>
          <a:p>
            <a:r>
              <a:rPr lang="en-US" dirty="0" smtClean="0"/>
              <a:t>k-inseparable</a:t>
            </a:r>
          </a:p>
          <a:p>
            <a:r>
              <a:rPr lang="en-US" dirty="0"/>
              <a:t>isolated </a:t>
            </a:r>
            <a:r>
              <a:rPr lang="en-US" dirty="0" smtClean="0"/>
              <a:t>corner</a:t>
            </a:r>
          </a:p>
          <a:p>
            <a:r>
              <a:rPr lang="en-US" dirty="0" smtClean="0"/>
              <a:t>Slice</a:t>
            </a:r>
          </a:p>
          <a:p>
            <a:r>
              <a:rPr lang="en-US" dirty="0" smtClean="0"/>
              <a:t>Block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728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Cuts &amp; Pre-Cuts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Cuts : Let C be a collection of non-empty connected sets of vertices </a:t>
            </a:r>
            <a:r>
              <a:rPr lang="en-US" sz="2400" dirty="0" smtClean="0"/>
              <a:t>with finite </a:t>
            </a:r>
            <a:r>
              <a:rPr lang="en-US" sz="2400" dirty="0"/>
              <a:t>boundaries in a connected graph. We call C a cut system if (</a:t>
            </a:r>
            <a:r>
              <a:rPr lang="en-US" sz="2400" dirty="0" smtClean="0"/>
              <a:t>C^*)^* </a:t>
            </a:r>
            <a:r>
              <a:rPr lang="en-US" sz="2400" dirty="0"/>
              <a:t>= C for </a:t>
            </a:r>
            <a:r>
              <a:rPr lang="en-US" sz="2400" dirty="0" smtClean="0"/>
              <a:t>all C </a:t>
            </a:r>
            <a:r>
              <a:rPr lang="en-US" sz="2400" dirty="0"/>
              <a:t>∈ C and any pair C, D of elements of C satisfy the </a:t>
            </a:r>
            <a:r>
              <a:rPr lang="en-US" sz="2400" dirty="0" smtClean="0"/>
              <a:t>following.</a:t>
            </a:r>
          </a:p>
          <a:p>
            <a:r>
              <a:rPr lang="en-US" sz="2400" dirty="0"/>
              <a:t>Pre Cuts : If C is a cut-system then elements of C ∪ </a:t>
            </a:r>
            <a:r>
              <a:rPr lang="en-US" sz="2400" dirty="0" smtClean="0"/>
              <a:t>C^* </a:t>
            </a:r>
            <a:r>
              <a:rPr lang="en-US" sz="2400" dirty="0"/>
              <a:t>are called pre-cuts.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4497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36636"/>
            <a:ext cx="8911687" cy="1280890"/>
          </a:xfrm>
        </p:spPr>
        <p:txBody>
          <a:bodyPr/>
          <a:lstStyle/>
          <a:p>
            <a:r>
              <a:rPr lang="en-US" dirty="0" smtClean="0"/>
              <a:t>Separator </a:t>
            </a:r>
            <a:r>
              <a:rPr lang="en-US" dirty="0"/>
              <a:t>&amp; C separates A and B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Separator : If C is a cut system then the boundary of a cut is called a </a:t>
            </a:r>
            <a:r>
              <a:rPr lang="en-US" sz="2000" dirty="0" smtClean="0"/>
              <a:t>separator</a:t>
            </a:r>
          </a:p>
          <a:p>
            <a:r>
              <a:rPr lang="en-US" sz="2000" dirty="0"/>
              <a:t>C separates A and B :We say that a cut C separates a set A from a set B if A ⊂ C </a:t>
            </a:r>
            <a:r>
              <a:rPr lang="en-US" sz="2000" dirty="0" smtClean="0"/>
              <a:t>∪ NC and </a:t>
            </a:r>
            <a:r>
              <a:rPr lang="en-US" sz="2000" dirty="0"/>
              <a:t>B ⊂ </a:t>
            </a:r>
            <a:r>
              <a:rPr lang="en-US" sz="2000" dirty="0" smtClean="0"/>
              <a:t>C^* </a:t>
            </a:r>
            <a:r>
              <a:rPr lang="en-US" sz="2000" dirty="0"/>
              <a:t>∪ NC or B ⊂ C ∪ NC and A ⊂ C∗ ∪ NC. Here we also require </a:t>
            </a:r>
            <a:r>
              <a:rPr lang="en-US" sz="2000" dirty="0" smtClean="0"/>
              <a:t>that neither </a:t>
            </a:r>
            <a:r>
              <a:rPr lang="en-US" sz="2000" dirty="0"/>
              <a:t>A nor B is a subset of NC. A separator S is said to separate A from B </a:t>
            </a:r>
            <a:r>
              <a:rPr lang="en-US" sz="2000" dirty="0" smtClean="0"/>
              <a:t>if for </a:t>
            </a:r>
            <a:r>
              <a:rPr lang="en-US" sz="2000" dirty="0"/>
              <a:t>some cut C with NC = S, C separates A and B.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220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k-inseparable &amp; </a:t>
            </a:r>
            <a:r>
              <a:rPr lang="en-US" dirty="0"/>
              <a:t>isolated corner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K-inseparable </a:t>
            </a:r>
            <a:r>
              <a:rPr lang="en-US" sz="2000" dirty="0"/>
              <a:t>: Let k be a positive integer. A subset Y of V X is said to be </a:t>
            </a:r>
            <a:r>
              <a:rPr lang="en-US" sz="2000" dirty="0" smtClean="0"/>
              <a:t>k-inseparable </a:t>
            </a:r>
            <a:r>
              <a:rPr lang="en-US" sz="2000" dirty="0"/>
              <a:t>if it has at least k + 1 elements and if for every set C ⊂ V X </a:t>
            </a:r>
            <a:r>
              <a:rPr lang="en-US" sz="2000" dirty="0" err="1" smtClean="0"/>
              <a:t>with|NC</a:t>
            </a:r>
            <a:r>
              <a:rPr lang="en-US" sz="2000" dirty="0"/>
              <a:t>| ≤ k, either Y ⊂ C ∪ NC or Y ⊂ C∗ ∪ NC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/>
              <a:t>Isolated corner : A corner of two sets of vertices is called isolated if it does not </a:t>
            </a:r>
            <a:r>
              <a:rPr lang="en-US" sz="2000" dirty="0" smtClean="0"/>
              <a:t>contain a </a:t>
            </a:r>
            <a:r>
              <a:rPr lang="en-US" sz="2000" dirty="0"/>
              <a:t>cut and if its adjacent links are both empty.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66898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Slice &amp;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Slice : We define a slice (or C-slice) to be a component of V X \ S that </a:t>
            </a:r>
            <a:r>
              <a:rPr lang="en-US" sz="2000" dirty="0" smtClean="0"/>
              <a:t>is not </a:t>
            </a:r>
            <a:r>
              <a:rPr lang="en-US" sz="2000" dirty="0"/>
              <a:t>a cut, where S is a separator</a:t>
            </a:r>
            <a:r>
              <a:rPr lang="en-US" sz="2000" dirty="0" smtClean="0"/>
              <a:t>.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/>
              <a:t>Block : A maximal C-inseparable set which is disjoint with all slices is </a:t>
            </a:r>
            <a:r>
              <a:rPr lang="en-US" sz="2000" dirty="0" smtClean="0"/>
              <a:t>called a </a:t>
            </a:r>
            <a:r>
              <a:rPr lang="en-US" sz="2000" dirty="0"/>
              <a:t>C-block.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36862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Rancangan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Vertex Cut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088496"/>
            <a:ext cx="9056280" cy="264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37129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216</TotalTime>
  <Words>532</Words>
  <Application>Microsoft Office PowerPoint</Application>
  <PresentationFormat>Widescreen</PresentationFormat>
  <Paragraphs>51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Wisp</vt:lpstr>
      <vt:lpstr>Pemotongan Graf dengan Teknik Vertex Cut</vt:lpstr>
      <vt:lpstr>Sekilas Mengenai Graf</vt:lpstr>
      <vt:lpstr>Sekilas Mengenai Graf</vt:lpstr>
      <vt:lpstr>Terminologi yang digunakan</vt:lpstr>
      <vt:lpstr>Cuts &amp; Pre-Cuts</vt:lpstr>
      <vt:lpstr>Separator &amp; C separates A and B </vt:lpstr>
      <vt:lpstr>k-inseparable &amp; isolated corner  </vt:lpstr>
      <vt:lpstr>Slice &amp; Block</vt:lpstr>
      <vt:lpstr>Rancangan Algoritma Vertex Cut</vt:lpstr>
      <vt:lpstr>Flow Charts Algoritma Vertex Cut</vt:lpstr>
      <vt:lpstr>Minmax-ratios of the vertices</vt:lpstr>
      <vt:lpstr>Minmax-ratios of the vertices</vt:lpstr>
      <vt:lpstr>Transition probabilities</vt:lpstr>
      <vt:lpstr>Obtaining the balance scores</vt:lpstr>
      <vt:lpstr>Find Vertex Cut</vt:lpstr>
      <vt:lpstr>A Good Vertex Cut Partitioning</vt:lpstr>
      <vt:lpstr>Sekian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Pemotongan Graf dengan Teknik Vertex Cut</dc:title>
  <dc:creator>user</dc:creator>
  <cp:lastModifiedBy>user</cp:lastModifiedBy>
  <cp:revision>23</cp:revision>
  <dcterms:created xsi:type="dcterms:W3CDTF">2018-03-16T14:28:18Z</dcterms:created>
  <dcterms:modified xsi:type="dcterms:W3CDTF">2018-03-19T14:49:46Z</dcterms:modified>
</cp:coreProperties>
</file>