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509" r:id="rId3"/>
    <p:sldId id="442" r:id="rId4"/>
    <p:sldId id="369" r:id="rId5"/>
    <p:sldId id="508" r:id="rId6"/>
    <p:sldId id="439" r:id="rId7"/>
    <p:sldId id="259" r:id="rId8"/>
    <p:sldId id="256" r:id="rId9"/>
    <p:sldId id="443" r:id="rId10"/>
    <p:sldId id="512" r:id="rId11"/>
    <p:sldId id="375" r:id="rId12"/>
    <p:sldId id="475" r:id="rId13"/>
    <p:sldId id="266" r:id="rId14"/>
    <p:sldId id="438" r:id="rId15"/>
    <p:sldId id="379" r:id="rId16"/>
    <p:sldId id="381" r:id="rId17"/>
    <p:sldId id="382" r:id="rId18"/>
    <p:sldId id="385" r:id="rId19"/>
    <p:sldId id="271" r:id="rId20"/>
    <p:sldId id="272" r:id="rId21"/>
    <p:sldId id="331" r:id="rId22"/>
    <p:sldId id="274" r:id="rId23"/>
    <p:sldId id="273" r:id="rId24"/>
    <p:sldId id="478" r:id="rId25"/>
    <p:sldId id="480" r:id="rId26"/>
    <p:sldId id="446" r:id="rId27"/>
    <p:sldId id="276" r:id="rId28"/>
    <p:sldId id="277" r:id="rId29"/>
    <p:sldId id="278" r:id="rId30"/>
    <p:sldId id="388" r:id="rId31"/>
    <p:sldId id="390" r:id="rId32"/>
    <p:sldId id="392" r:id="rId33"/>
    <p:sldId id="394" r:id="rId34"/>
    <p:sldId id="396" r:id="rId35"/>
    <p:sldId id="398" r:id="rId36"/>
    <p:sldId id="400" r:id="rId37"/>
    <p:sldId id="283" r:id="rId38"/>
    <p:sldId id="429" r:id="rId39"/>
    <p:sldId id="493" r:id="rId40"/>
    <p:sldId id="564" r:id="rId41"/>
    <p:sldId id="565" r:id="rId42"/>
    <p:sldId id="566" r:id="rId43"/>
    <p:sldId id="567" r:id="rId44"/>
    <p:sldId id="568" r:id="rId45"/>
    <p:sldId id="570" r:id="rId46"/>
    <p:sldId id="569" r:id="rId47"/>
    <p:sldId id="514" r:id="rId48"/>
    <p:sldId id="515" r:id="rId49"/>
    <p:sldId id="561" r:id="rId50"/>
    <p:sldId id="519" r:id="rId51"/>
    <p:sldId id="520" r:id="rId52"/>
    <p:sldId id="521" r:id="rId53"/>
    <p:sldId id="522" r:id="rId54"/>
    <p:sldId id="523" r:id="rId55"/>
    <p:sldId id="524" r:id="rId56"/>
    <p:sldId id="571" r:id="rId57"/>
    <p:sldId id="526" r:id="rId58"/>
    <p:sldId id="527" r:id="rId59"/>
    <p:sldId id="562" r:id="rId60"/>
    <p:sldId id="529" r:id="rId61"/>
    <p:sldId id="560" r:id="rId62"/>
    <p:sldId id="531" r:id="rId63"/>
    <p:sldId id="532" r:id="rId64"/>
    <p:sldId id="533" r:id="rId65"/>
    <p:sldId id="534" r:id="rId66"/>
    <p:sldId id="535" r:id="rId67"/>
    <p:sldId id="536" r:id="rId68"/>
    <p:sldId id="537" r:id="rId69"/>
    <p:sldId id="538" r:id="rId70"/>
    <p:sldId id="539" r:id="rId71"/>
    <p:sldId id="540" r:id="rId72"/>
    <p:sldId id="541" r:id="rId73"/>
    <p:sldId id="563" r:id="rId74"/>
    <p:sldId id="309" r:id="rId75"/>
    <p:sldId id="543" r:id="rId76"/>
    <p:sldId id="297" r:id="rId77"/>
    <p:sldId id="544" r:id="rId78"/>
    <p:sldId id="545" r:id="rId79"/>
    <p:sldId id="546" r:id="rId80"/>
    <p:sldId id="547" r:id="rId81"/>
    <p:sldId id="548" r:id="rId82"/>
    <p:sldId id="549" r:id="rId83"/>
    <p:sldId id="550" r:id="rId84"/>
    <p:sldId id="551" r:id="rId85"/>
    <p:sldId id="552" r:id="rId86"/>
    <p:sldId id="554" r:id="rId87"/>
    <p:sldId id="558" r:id="rId88"/>
    <p:sldId id="559" r:id="rId8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B062"/>
    <a:srgbClr val="B8B2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426" autoAdjust="0"/>
    <p:restoredTop sz="94660"/>
  </p:normalViewPr>
  <p:slideViewPr>
    <p:cSldViewPr snapToGrid="0">
      <p:cViewPr varScale="1">
        <p:scale>
          <a:sx n="78" d="100"/>
          <a:sy n="78" d="100"/>
        </p:scale>
        <p:origin x="894" y="84"/>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slide" Target="slides/slide87.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3C97A1F7-DE3D-4AC7-A4EF-67545145B0BB}" type="datetimeFigureOut">
              <a:rPr lang="en-US"/>
              <a:pPr>
                <a:defRPr/>
              </a:pPr>
              <a:t>12/22/2019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86922A7-97A1-4145-B46E-165CE6844CDF}" type="slidenum">
              <a:rPr lang="en-US"/>
              <a:pPr>
                <a:defRPr/>
              </a:pPr>
              <a:t>‹#›</a:t>
            </a:fld>
            <a:endParaRPr lang="en-US" dirty="0"/>
          </a:p>
        </p:txBody>
      </p:sp>
    </p:spTree>
    <p:extLst>
      <p:ext uri="{BB962C8B-B14F-4D97-AF65-F5344CB8AC3E}">
        <p14:creationId xmlns:p14="http://schemas.microsoft.com/office/powerpoint/2010/main" val="3655832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3B38D957-639D-4A31-A55B-68E87C718694}" type="datetimeFigureOut">
              <a:rPr lang="en-US"/>
              <a:pPr>
                <a:defRPr/>
              </a:pPr>
              <a:t>12/22/2019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121B05A-1882-42CC-B0C6-95F2E39A1895}" type="slidenum">
              <a:rPr lang="en-US"/>
              <a:pPr>
                <a:defRPr/>
              </a:pPr>
              <a:t>‹#›</a:t>
            </a:fld>
            <a:endParaRPr lang="en-US" dirty="0"/>
          </a:p>
        </p:txBody>
      </p:sp>
    </p:spTree>
    <p:extLst>
      <p:ext uri="{BB962C8B-B14F-4D97-AF65-F5344CB8AC3E}">
        <p14:creationId xmlns:p14="http://schemas.microsoft.com/office/powerpoint/2010/main" val="173120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BAFB5759-69BF-408D-A064-F8EB649FFF44}" type="datetimeFigureOut">
              <a:rPr lang="en-US"/>
              <a:pPr>
                <a:defRPr/>
              </a:pPr>
              <a:t>12/22/2019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4CBF321-7062-4A99-9F11-D672D10A416C}" type="slidenum">
              <a:rPr lang="en-US"/>
              <a:pPr>
                <a:defRPr/>
              </a:pPr>
              <a:t>‹#›</a:t>
            </a:fld>
            <a:endParaRPr lang="en-US" dirty="0"/>
          </a:p>
        </p:txBody>
      </p:sp>
    </p:spTree>
    <p:extLst>
      <p:ext uri="{BB962C8B-B14F-4D97-AF65-F5344CB8AC3E}">
        <p14:creationId xmlns:p14="http://schemas.microsoft.com/office/powerpoint/2010/main" val="10903316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2"/>
        <p:cNvGrpSpPr/>
        <p:nvPr/>
      </p:nvGrpSpPr>
      <p:grpSpPr>
        <a:xfrm>
          <a:off x="0" y="0"/>
          <a:ext cx="0" cy="0"/>
          <a:chOff x="0" y="0"/>
          <a:chExt cx="0" cy="0"/>
        </a:xfrm>
      </p:grpSpPr>
      <p:sp>
        <p:nvSpPr>
          <p:cNvPr id="13" name="Shape 13"/>
          <p:cNvSpPr txBox="1">
            <a:spLocks noGrp="1"/>
          </p:cNvSpPr>
          <p:nvPr>
            <p:ph type="ctrTitle"/>
          </p:nvPr>
        </p:nvSpPr>
        <p:spPr>
          <a:xfrm>
            <a:off x="311708" y="992767"/>
            <a:ext cx="8520600" cy="27368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r>
              <a:rPr lang="en-US"/>
              <a:t>Click to edit Master title style</a:t>
            </a:r>
            <a:endParaRPr/>
          </a:p>
        </p:txBody>
      </p:sp>
      <p:sp>
        <p:nvSpPr>
          <p:cNvPr id="14" name="Shape 14"/>
          <p:cNvSpPr txBox="1">
            <a:spLocks noGrp="1"/>
          </p:cNvSpPr>
          <p:nvPr>
            <p:ph type="subTitle" idx="1"/>
          </p:nvPr>
        </p:nvSpPr>
        <p:spPr>
          <a:xfrm>
            <a:off x="311700" y="3778833"/>
            <a:ext cx="8520600" cy="10568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r>
              <a:rPr lang="en-US"/>
              <a:t>Click to edit Master subtitle style</a:t>
            </a:r>
            <a:endParaRPr/>
          </a:p>
        </p:txBody>
      </p:sp>
      <p:sp>
        <p:nvSpPr>
          <p:cNvPr id="15" name="Shape 15"/>
          <p:cNvSpPr txBox="1">
            <a:spLocks noGrp="1"/>
          </p:cNvSpPr>
          <p:nvPr>
            <p:ph type="sldNum" idx="12"/>
          </p:nvPr>
        </p:nvSpPr>
        <p:spPr>
          <a:xfrm>
            <a:off x="8472458" y="6217621"/>
            <a:ext cx="548700" cy="524800"/>
          </a:xfrm>
          <a:prstGeom prst="rect">
            <a:avLst/>
          </a:prstGeom>
        </p:spPr>
        <p:txBody>
          <a:bodyPr lIns="91425" tIns="91425" rIns="91425" bIns="91425" anchor="ctr" anchorCtr="0">
            <a:noAutofit/>
          </a:bodyPr>
          <a:lstStyle/>
          <a:p>
            <a:pPr>
              <a:defRPr/>
            </a:pPr>
            <a:fld id="{886922A7-97A1-4145-B46E-165CE6844CDF}" type="slidenum">
              <a:rPr lang="en-US" smtClean="0"/>
              <a:pPr>
                <a:defRPr/>
              </a:pPr>
              <a:t>‹#›</a:t>
            </a:fld>
            <a:endParaRPr lang="en-US" dirty="0"/>
          </a:p>
        </p:txBody>
      </p:sp>
    </p:spTree>
    <p:extLst>
      <p:ext uri="{BB962C8B-B14F-4D97-AF65-F5344CB8AC3E}">
        <p14:creationId xmlns:p14="http://schemas.microsoft.com/office/powerpoint/2010/main" val="28283766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2867800"/>
            <a:ext cx="8520600" cy="11224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r>
              <a:rPr lang="en-US"/>
              <a:t>Click to edit Master title style</a:t>
            </a:r>
            <a:endParaRPr/>
          </a:p>
        </p:txBody>
      </p:sp>
      <p:sp>
        <p:nvSpPr>
          <p:cNvPr id="18" name="Shape 18"/>
          <p:cNvSpPr txBox="1">
            <a:spLocks noGrp="1"/>
          </p:cNvSpPr>
          <p:nvPr>
            <p:ph type="sldNum" idx="12"/>
          </p:nvPr>
        </p:nvSpPr>
        <p:spPr>
          <a:xfrm>
            <a:off x="8472458" y="6217621"/>
            <a:ext cx="548700" cy="524800"/>
          </a:xfrm>
          <a:prstGeom prst="rect">
            <a:avLst/>
          </a:prstGeom>
        </p:spPr>
        <p:txBody>
          <a:bodyPr lIns="91425" tIns="91425" rIns="91425" bIns="91425" anchor="ctr" anchorCtr="0">
            <a:noAutofit/>
          </a:bodyPr>
          <a:lstStyle/>
          <a:p>
            <a:pPr>
              <a:defRPr/>
            </a:pPr>
            <a:fld id="{A3F3D59F-1AF5-4AEC-8F32-20633A6482A9}" type="slidenum">
              <a:rPr lang="en-US" smtClean="0"/>
              <a:pPr>
                <a:defRPr/>
              </a:pPr>
              <a:t>‹#›</a:t>
            </a:fld>
            <a:endParaRPr lang="en-US" dirty="0"/>
          </a:p>
        </p:txBody>
      </p:sp>
    </p:spTree>
    <p:extLst>
      <p:ext uri="{BB962C8B-B14F-4D97-AF65-F5344CB8AC3E}">
        <p14:creationId xmlns:p14="http://schemas.microsoft.com/office/powerpoint/2010/main" val="42351792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311700" y="593367"/>
            <a:ext cx="8520600" cy="7636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a:t>Click to edit Master title style</a:t>
            </a:r>
            <a:endParaRPr/>
          </a:p>
        </p:txBody>
      </p:sp>
      <p:sp>
        <p:nvSpPr>
          <p:cNvPr id="21" name="Shape 21"/>
          <p:cNvSpPr txBox="1">
            <a:spLocks noGrp="1"/>
          </p:cNvSpPr>
          <p:nvPr>
            <p:ph type="body" idx="1"/>
          </p:nvPr>
        </p:nvSpPr>
        <p:spPr>
          <a:xfrm>
            <a:off x="311700" y="1536633"/>
            <a:ext cx="8520600" cy="4555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pPr lvl="0"/>
            <a:r>
              <a:rPr lang="en-US"/>
              <a:t>Edit Master text styles</a:t>
            </a:r>
          </a:p>
        </p:txBody>
      </p:sp>
      <p:sp>
        <p:nvSpPr>
          <p:cNvPr id="22" name="Shape 22"/>
          <p:cNvSpPr txBox="1">
            <a:spLocks noGrp="1"/>
          </p:cNvSpPr>
          <p:nvPr>
            <p:ph type="sldNum" idx="12"/>
          </p:nvPr>
        </p:nvSpPr>
        <p:spPr>
          <a:xfrm>
            <a:off x="8472458" y="6217621"/>
            <a:ext cx="548700" cy="524800"/>
          </a:xfrm>
          <a:prstGeom prst="rect">
            <a:avLst/>
          </a:prstGeom>
        </p:spPr>
        <p:txBody>
          <a:bodyPr lIns="91425" tIns="91425" rIns="91425" bIns="91425" anchor="ctr" anchorCtr="0">
            <a:noAutofit/>
          </a:bodyPr>
          <a:lstStyle/>
          <a:p>
            <a:pPr>
              <a:defRPr/>
            </a:pPr>
            <a:fld id="{A3F3D59F-1AF5-4AEC-8F32-20633A6482A9}" type="slidenum">
              <a:rPr lang="en-US" smtClean="0"/>
              <a:pPr>
                <a:defRPr/>
              </a:pPr>
              <a:t>‹#›</a:t>
            </a:fld>
            <a:endParaRPr lang="en-US" dirty="0"/>
          </a:p>
        </p:txBody>
      </p:sp>
    </p:spTree>
    <p:extLst>
      <p:ext uri="{BB962C8B-B14F-4D97-AF65-F5344CB8AC3E}">
        <p14:creationId xmlns:p14="http://schemas.microsoft.com/office/powerpoint/2010/main" val="646497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311700" y="593367"/>
            <a:ext cx="8520600" cy="7636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a:t>Click to edit Master title style</a:t>
            </a:r>
            <a:endParaRPr/>
          </a:p>
        </p:txBody>
      </p:sp>
      <p:sp>
        <p:nvSpPr>
          <p:cNvPr id="25" name="Shape 25"/>
          <p:cNvSpPr txBox="1">
            <a:spLocks noGrp="1"/>
          </p:cNvSpPr>
          <p:nvPr>
            <p:ph type="body" idx="1"/>
          </p:nvPr>
        </p:nvSpPr>
        <p:spPr>
          <a:xfrm>
            <a:off x="311701" y="1536633"/>
            <a:ext cx="3999900" cy="45552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pPr lvl="0"/>
            <a:r>
              <a:rPr lang="en-US"/>
              <a:t>Edit Master text styles</a:t>
            </a:r>
          </a:p>
        </p:txBody>
      </p:sp>
      <p:sp>
        <p:nvSpPr>
          <p:cNvPr id="26" name="Shape 26"/>
          <p:cNvSpPr txBox="1">
            <a:spLocks noGrp="1"/>
          </p:cNvSpPr>
          <p:nvPr>
            <p:ph type="body" idx="2"/>
          </p:nvPr>
        </p:nvSpPr>
        <p:spPr>
          <a:xfrm>
            <a:off x="4832401" y="1536633"/>
            <a:ext cx="3999900" cy="45552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pPr lvl="0"/>
            <a:r>
              <a:rPr lang="en-US"/>
              <a:t>Edit Master text styles</a:t>
            </a:r>
          </a:p>
        </p:txBody>
      </p:sp>
      <p:sp>
        <p:nvSpPr>
          <p:cNvPr id="27" name="Shape 27"/>
          <p:cNvSpPr txBox="1">
            <a:spLocks noGrp="1"/>
          </p:cNvSpPr>
          <p:nvPr>
            <p:ph type="sldNum" idx="12"/>
          </p:nvPr>
        </p:nvSpPr>
        <p:spPr>
          <a:xfrm>
            <a:off x="8472458" y="6217621"/>
            <a:ext cx="548700" cy="524800"/>
          </a:xfrm>
          <a:prstGeom prst="rect">
            <a:avLst/>
          </a:prstGeom>
        </p:spPr>
        <p:txBody>
          <a:bodyPr lIns="91425" tIns="91425" rIns="91425" bIns="91425" anchor="ctr" anchorCtr="0">
            <a:noAutofit/>
          </a:bodyPr>
          <a:lstStyle/>
          <a:p>
            <a:pPr>
              <a:defRPr/>
            </a:pPr>
            <a:fld id="{A3F3D59F-1AF5-4AEC-8F32-20633A6482A9}" type="slidenum">
              <a:rPr lang="en-US" smtClean="0"/>
              <a:pPr>
                <a:defRPr/>
              </a:pPr>
              <a:t>‹#›</a:t>
            </a:fld>
            <a:endParaRPr lang="en-US" dirty="0"/>
          </a:p>
        </p:txBody>
      </p:sp>
    </p:spTree>
    <p:extLst>
      <p:ext uri="{BB962C8B-B14F-4D97-AF65-F5344CB8AC3E}">
        <p14:creationId xmlns:p14="http://schemas.microsoft.com/office/powerpoint/2010/main" val="14478244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93367"/>
            <a:ext cx="8520600" cy="7636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a:t>Click to edit Master title style</a:t>
            </a:r>
            <a:endParaRPr/>
          </a:p>
        </p:txBody>
      </p:sp>
      <p:sp>
        <p:nvSpPr>
          <p:cNvPr id="30" name="Shape 30"/>
          <p:cNvSpPr txBox="1">
            <a:spLocks noGrp="1"/>
          </p:cNvSpPr>
          <p:nvPr>
            <p:ph type="sldNum" idx="12"/>
          </p:nvPr>
        </p:nvSpPr>
        <p:spPr>
          <a:xfrm>
            <a:off x="8472458" y="6217621"/>
            <a:ext cx="548700" cy="524800"/>
          </a:xfrm>
          <a:prstGeom prst="rect">
            <a:avLst/>
          </a:prstGeom>
        </p:spPr>
        <p:txBody>
          <a:bodyPr lIns="91425" tIns="91425" rIns="91425" bIns="91425" anchor="ctr" anchorCtr="0">
            <a:noAutofit/>
          </a:bodyPr>
          <a:lstStyle/>
          <a:p>
            <a:pPr>
              <a:defRPr/>
            </a:pPr>
            <a:fld id="{C4B0F8EC-FA9C-4C21-B2E9-8A36175AEC12}" type="slidenum">
              <a:rPr lang="en-US" smtClean="0"/>
              <a:pPr>
                <a:defRPr/>
              </a:pPr>
              <a:t>‹#›</a:t>
            </a:fld>
            <a:endParaRPr lang="en-US" dirty="0"/>
          </a:p>
        </p:txBody>
      </p:sp>
    </p:spTree>
    <p:extLst>
      <p:ext uri="{BB962C8B-B14F-4D97-AF65-F5344CB8AC3E}">
        <p14:creationId xmlns:p14="http://schemas.microsoft.com/office/powerpoint/2010/main" val="2084666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311700" y="740800"/>
            <a:ext cx="2808000" cy="10076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r>
              <a:rPr lang="en-US"/>
              <a:t>Click to edit Master title style</a:t>
            </a:r>
            <a:endParaRPr/>
          </a:p>
        </p:txBody>
      </p:sp>
      <p:sp>
        <p:nvSpPr>
          <p:cNvPr id="33" name="Shape 33"/>
          <p:cNvSpPr txBox="1">
            <a:spLocks noGrp="1"/>
          </p:cNvSpPr>
          <p:nvPr>
            <p:ph type="body" idx="1"/>
          </p:nvPr>
        </p:nvSpPr>
        <p:spPr>
          <a:xfrm>
            <a:off x="311700" y="1852800"/>
            <a:ext cx="2808000" cy="42392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pPr lvl="0"/>
            <a:r>
              <a:rPr lang="en-US"/>
              <a:t>Edit Master text styles</a:t>
            </a:r>
          </a:p>
        </p:txBody>
      </p:sp>
      <p:sp>
        <p:nvSpPr>
          <p:cNvPr id="34" name="Shape 34"/>
          <p:cNvSpPr txBox="1">
            <a:spLocks noGrp="1"/>
          </p:cNvSpPr>
          <p:nvPr>
            <p:ph type="sldNum" idx="12"/>
          </p:nvPr>
        </p:nvSpPr>
        <p:spPr>
          <a:xfrm>
            <a:off x="8472458" y="6217621"/>
            <a:ext cx="548700" cy="524800"/>
          </a:xfrm>
          <a:prstGeom prst="rect">
            <a:avLst/>
          </a:prstGeom>
        </p:spPr>
        <p:txBody>
          <a:bodyPr lIns="91425" tIns="91425" rIns="91425" bIns="91425" anchor="ctr" anchorCtr="0">
            <a:noAutofit/>
          </a:bodyPr>
          <a:lstStyle/>
          <a:p>
            <a:pPr>
              <a:defRPr/>
            </a:pPr>
            <a:fld id="{A3F3D59F-1AF5-4AEC-8F32-20633A6482A9}" type="slidenum">
              <a:rPr lang="en-US" smtClean="0"/>
              <a:pPr>
                <a:defRPr/>
              </a:pPr>
              <a:t>‹#›</a:t>
            </a:fld>
            <a:endParaRPr lang="en-US" dirty="0"/>
          </a:p>
        </p:txBody>
      </p:sp>
    </p:spTree>
    <p:extLst>
      <p:ext uri="{BB962C8B-B14F-4D97-AF65-F5344CB8AC3E}">
        <p14:creationId xmlns:p14="http://schemas.microsoft.com/office/powerpoint/2010/main" val="30235956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Main point">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90251" y="600200"/>
            <a:ext cx="6367800" cy="54544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r>
              <a:rPr lang="en-US"/>
              <a:t>Click to edit Master title style</a:t>
            </a:r>
            <a:endParaRPr/>
          </a:p>
        </p:txBody>
      </p:sp>
      <p:sp>
        <p:nvSpPr>
          <p:cNvPr id="37" name="Shape 37"/>
          <p:cNvSpPr txBox="1">
            <a:spLocks noGrp="1"/>
          </p:cNvSpPr>
          <p:nvPr>
            <p:ph type="sldNum" idx="12"/>
          </p:nvPr>
        </p:nvSpPr>
        <p:spPr>
          <a:xfrm>
            <a:off x="8472458" y="6217621"/>
            <a:ext cx="548700" cy="524800"/>
          </a:xfrm>
          <a:prstGeom prst="rect">
            <a:avLst/>
          </a:prstGeom>
        </p:spPr>
        <p:txBody>
          <a:bodyPr lIns="91425" tIns="91425" rIns="91425" bIns="91425" anchor="ctr" anchorCtr="0">
            <a:noAutofit/>
          </a:bodyPr>
          <a:lstStyle/>
          <a:p>
            <a:pPr>
              <a:defRPr/>
            </a:pPr>
            <a:fld id="{A3F3D59F-1AF5-4AEC-8F32-20633A6482A9}" type="slidenum">
              <a:rPr lang="en-US" smtClean="0"/>
              <a:pPr>
                <a:defRPr/>
              </a:pPr>
              <a:t>‹#›</a:t>
            </a:fld>
            <a:endParaRPr lang="en-US" dirty="0"/>
          </a:p>
        </p:txBody>
      </p:sp>
    </p:spTree>
    <p:extLst>
      <p:ext uri="{BB962C8B-B14F-4D97-AF65-F5344CB8AC3E}">
        <p14:creationId xmlns:p14="http://schemas.microsoft.com/office/powerpoint/2010/main" val="36717483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8"/>
        <p:cNvGrpSpPr/>
        <p:nvPr/>
      </p:nvGrpSpPr>
      <p:grpSpPr>
        <a:xfrm>
          <a:off x="0" y="0"/>
          <a:ext cx="0" cy="0"/>
          <a:chOff x="0" y="0"/>
          <a:chExt cx="0" cy="0"/>
        </a:xfrm>
      </p:grpSpPr>
      <p:sp>
        <p:nvSpPr>
          <p:cNvPr id="39" name="Shape 39"/>
          <p:cNvSpPr/>
          <p:nvPr/>
        </p:nvSpPr>
        <p:spPr>
          <a:xfrm>
            <a:off x="4572000" y="-167"/>
            <a:ext cx="4572000" cy="68580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sz="1400"/>
          </a:p>
        </p:txBody>
      </p:sp>
      <p:sp>
        <p:nvSpPr>
          <p:cNvPr id="40" name="Shape 40"/>
          <p:cNvSpPr txBox="1">
            <a:spLocks noGrp="1"/>
          </p:cNvSpPr>
          <p:nvPr>
            <p:ph type="title"/>
          </p:nvPr>
        </p:nvSpPr>
        <p:spPr>
          <a:xfrm>
            <a:off x="265500" y="1644233"/>
            <a:ext cx="4045200" cy="19764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r>
              <a:rPr lang="en-US"/>
              <a:t>Click to edit Master title style</a:t>
            </a:r>
            <a:endParaRPr/>
          </a:p>
        </p:txBody>
      </p:sp>
      <p:sp>
        <p:nvSpPr>
          <p:cNvPr id="41" name="Shape 41"/>
          <p:cNvSpPr txBox="1">
            <a:spLocks noGrp="1"/>
          </p:cNvSpPr>
          <p:nvPr>
            <p:ph type="subTitle" idx="1"/>
          </p:nvPr>
        </p:nvSpPr>
        <p:spPr>
          <a:xfrm>
            <a:off x="265500" y="3737433"/>
            <a:ext cx="4045200" cy="16468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r>
              <a:rPr lang="en-US"/>
              <a:t>Click to edit Master subtitle style</a:t>
            </a:r>
            <a:endParaRPr/>
          </a:p>
        </p:txBody>
      </p:sp>
      <p:sp>
        <p:nvSpPr>
          <p:cNvPr id="42" name="Shape 42"/>
          <p:cNvSpPr txBox="1">
            <a:spLocks noGrp="1"/>
          </p:cNvSpPr>
          <p:nvPr>
            <p:ph type="body" idx="2"/>
          </p:nvPr>
        </p:nvSpPr>
        <p:spPr>
          <a:xfrm>
            <a:off x="4939500" y="965433"/>
            <a:ext cx="3837000" cy="49268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pPr lvl="0"/>
            <a:r>
              <a:rPr lang="en-US"/>
              <a:t>Edit Master text styles</a:t>
            </a:r>
          </a:p>
        </p:txBody>
      </p:sp>
      <p:sp>
        <p:nvSpPr>
          <p:cNvPr id="43" name="Shape 43"/>
          <p:cNvSpPr txBox="1">
            <a:spLocks noGrp="1"/>
          </p:cNvSpPr>
          <p:nvPr>
            <p:ph type="sldNum" idx="12"/>
          </p:nvPr>
        </p:nvSpPr>
        <p:spPr>
          <a:xfrm>
            <a:off x="8472458" y="6217621"/>
            <a:ext cx="548700" cy="524800"/>
          </a:xfrm>
          <a:prstGeom prst="rect">
            <a:avLst/>
          </a:prstGeom>
        </p:spPr>
        <p:txBody>
          <a:bodyPr lIns="91425" tIns="91425" rIns="91425" bIns="91425" anchor="ctr" anchorCtr="0">
            <a:noAutofit/>
          </a:bodyPr>
          <a:lstStyle/>
          <a:p>
            <a:pPr>
              <a:defRPr/>
            </a:pPr>
            <a:fld id="{A3F3D59F-1AF5-4AEC-8F32-20633A6482A9}" type="slidenum">
              <a:rPr lang="en-US" smtClean="0"/>
              <a:pPr>
                <a:defRPr/>
              </a:pPr>
              <a:t>‹#›</a:t>
            </a:fld>
            <a:endParaRPr lang="en-US" dirty="0"/>
          </a:p>
        </p:txBody>
      </p:sp>
    </p:spTree>
    <p:extLst>
      <p:ext uri="{BB962C8B-B14F-4D97-AF65-F5344CB8AC3E}">
        <p14:creationId xmlns:p14="http://schemas.microsoft.com/office/powerpoint/2010/main" val="3862374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5CB9C2A4-3E57-44FD-9FDE-0F4DEE5266D1}" type="datetimeFigureOut">
              <a:rPr lang="en-US"/>
              <a:pPr>
                <a:defRPr/>
              </a:pPr>
              <a:t>12/22/2019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5842D0C-8FDA-4B6B-BDC2-F6A392F86417}" type="slidenum">
              <a:rPr lang="en-US"/>
              <a:pPr>
                <a:defRPr/>
              </a:pPr>
              <a:t>‹#›</a:t>
            </a:fld>
            <a:endParaRPr lang="en-US" dirty="0"/>
          </a:p>
        </p:txBody>
      </p:sp>
    </p:spTree>
    <p:extLst>
      <p:ext uri="{BB962C8B-B14F-4D97-AF65-F5344CB8AC3E}">
        <p14:creationId xmlns:p14="http://schemas.microsoft.com/office/powerpoint/2010/main" val="37845970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Caption">
    <p:spTree>
      <p:nvGrpSpPr>
        <p:cNvPr id="1" name="Shape 44"/>
        <p:cNvGrpSpPr/>
        <p:nvPr/>
      </p:nvGrpSpPr>
      <p:grpSpPr>
        <a:xfrm>
          <a:off x="0" y="0"/>
          <a:ext cx="0" cy="0"/>
          <a:chOff x="0" y="0"/>
          <a:chExt cx="0" cy="0"/>
        </a:xfrm>
      </p:grpSpPr>
      <p:sp>
        <p:nvSpPr>
          <p:cNvPr id="45" name="Shape 45"/>
          <p:cNvSpPr txBox="1">
            <a:spLocks noGrp="1"/>
          </p:cNvSpPr>
          <p:nvPr>
            <p:ph type="body" idx="1"/>
          </p:nvPr>
        </p:nvSpPr>
        <p:spPr>
          <a:xfrm>
            <a:off x="311700" y="5640767"/>
            <a:ext cx="5998800" cy="8068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pPr lvl="0"/>
            <a:r>
              <a:rPr lang="en-US"/>
              <a:t>Edit Master text styles</a:t>
            </a:r>
          </a:p>
        </p:txBody>
      </p:sp>
      <p:sp>
        <p:nvSpPr>
          <p:cNvPr id="46" name="Shape 46"/>
          <p:cNvSpPr txBox="1">
            <a:spLocks noGrp="1"/>
          </p:cNvSpPr>
          <p:nvPr>
            <p:ph type="sldNum" idx="12"/>
          </p:nvPr>
        </p:nvSpPr>
        <p:spPr>
          <a:xfrm>
            <a:off x="8472458" y="6217621"/>
            <a:ext cx="548700" cy="524800"/>
          </a:xfrm>
          <a:prstGeom prst="rect">
            <a:avLst/>
          </a:prstGeom>
        </p:spPr>
        <p:txBody>
          <a:bodyPr lIns="91425" tIns="91425" rIns="91425" bIns="91425" anchor="ctr" anchorCtr="0">
            <a:noAutofit/>
          </a:bodyPr>
          <a:lstStyle/>
          <a:p>
            <a:pPr>
              <a:defRPr/>
            </a:pPr>
            <a:fld id="{A3F3D59F-1AF5-4AEC-8F32-20633A6482A9}" type="slidenum">
              <a:rPr lang="en-US" smtClean="0"/>
              <a:pPr>
                <a:defRPr/>
              </a:pPr>
              <a:t>‹#›</a:t>
            </a:fld>
            <a:endParaRPr lang="en-US" dirty="0"/>
          </a:p>
        </p:txBody>
      </p:sp>
    </p:spTree>
    <p:extLst>
      <p:ext uri="{BB962C8B-B14F-4D97-AF65-F5344CB8AC3E}">
        <p14:creationId xmlns:p14="http://schemas.microsoft.com/office/powerpoint/2010/main" val="3128090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Big number">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311700" y="1474833"/>
            <a:ext cx="8520600" cy="26180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r>
              <a:rPr lang="en-US"/>
              <a:t>Click to edit Master title style</a:t>
            </a:r>
            <a:endParaRPr/>
          </a:p>
        </p:txBody>
      </p:sp>
      <p:sp>
        <p:nvSpPr>
          <p:cNvPr id="49" name="Shape 49"/>
          <p:cNvSpPr txBox="1">
            <a:spLocks noGrp="1"/>
          </p:cNvSpPr>
          <p:nvPr>
            <p:ph type="body" idx="1"/>
          </p:nvPr>
        </p:nvSpPr>
        <p:spPr>
          <a:xfrm>
            <a:off x="311700" y="4202967"/>
            <a:ext cx="8520600" cy="17344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pPr lvl="0"/>
            <a:r>
              <a:rPr lang="en-US"/>
              <a:t>Edit Master text styles</a:t>
            </a:r>
          </a:p>
        </p:txBody>
      </p:sp>
      <p:sp>
        <p:nvSpPr>
          <p:cNvPr id="50" name="Shape 50"/>
          <p:cNvSpPr txBox="1">
            <a:spLocks noGrp="1"/>
          </p:cNvSpPr>
          <p:nvPr>
            <p:ph type="sldNum" idx="12"/>
          </p:nvPr>
        </p:nvSpPr>
        <p:spPr>
          <a:xfrm>
            <a:off x="8472458" y="6217621"/>
            <a:ext cx="548700" cy="524800"/>
          </a:xfrm>
          <a:prstGeom prst="rect">
            <a:avLst/>
          </a:prstGeom>
        </p:spPr>
        <p:txBody>
          <a:bodyPr lIns="91425" tIns="91425" rIns="91425" bIns="91425" anchor="ctr" anchorCtr="0">
            <a:noAutofit/>
          </a:bodyPr>
          <a:lstStyle/>
          <a:p>
            <a:pPr>
              <a:defRPr/>
            </a:pPr>
            <a:fld id="{A3F3D59F-1AF5-4AEC-8F32-20633A6482A9}" type="slidenum">
              <a:rPr lang="en-US" smtClean="0"/>
              <a:pPr>
                <a:defRPr/>
              </a:pPr>
              <a:t>‹#›</a:t>
            </a:fld>
            <a:endParaRPr lang="en-US" dirty="0"/>
          </a:p>
        </p:txBody>
      </p:sp>
    </p:spTree>
    <p:extLst>
      <p:ext uri="{BB962C8B-B14F-4D97-AF65-F5344CB8AC3E}">
        <p14:creationId xmlns:p14="http://schemas.microsoft.com/office/powerpoint/2010/main" val="21329649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1"/>
        <p:cNvGrpSpPr/>
        <p:nvPr/>
      </p:nvGrpSpPr>
      <p:grpSpPr>
        <a:xfrm>
          <a:off x="0" y="0"/>
          <a:ext cx="0" cy="0"/>
          <a:chOff x="0" y="0"/>
          <a:chExt cx="0" cy="0"/>
        </a:xfrm>
      </p:grpSpPr>
      <p:sp>
        <p:nvSpPr>
          <p:cNvPr id="52" name="Shape 52"/>
          <p:cNvSpPr txBox="1">
            <a:spLocks noGrp="1"/>
          </p:cNvSpPr>
          <p:nvPr>
            <p:ph type="sldNum" idx="12"/>
          </p:nvPr>
        </p:nvSpPr>
        <p:spPr>
          <a:xfrm>
            <a:off x="8472458" y="6217621"/>
            <a:ext cx="548700" cy="524800"/>
          </a:xfrm>
          <a:prstGeom prst="rect">
            <a:avLst/>
          </a:prstGeom>
        </p:spPr>
        <p:txBody>
          <a:bodyPr lIns="91425" tIns="91425" rIns="91425" bIns="91425" anchor="ctr" anchorCtr="0">
            <a:noAutofit/>
          </a:bodyPr>
          <a:lstStyle/>
          <a:p>
            <a:pPr>
              <a:defRPr/>
            </a:pPr>
            <a:fld id="{7453EE9F-84D7-4D97-8B91-3D77B54B2F2B}" type="slidenum">
              <a:rPr lang="en-US" smtClean="0"/>
              <a:pPr>
                <a:defRPr/>
              </a:pPr>
              <a:t>‹#›</a:t>
            </a:fld>
            <a:endParaRPr lang="en-US" dirty="0"/>
          </a:p>
        </p:txBody>
      </p:sp>
    </p:spTree>
    <p:extLst>
      <p:ext uri="{BB962C8B-B14F-4D97-AF65-F5344CB8AC3E}">
        <p14:creationId xmlns:p14="http://schemas.microsoft.com/office/powerpoint/2010/main" val="12453743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TITLE_2">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992767"/>
            <a:ext cx="8520600" cy="2736800"/>
          </a:xfrm>
          <a:prstGeom prst="rect">
            <a:avLst/>
          </a:prstGeom>
        </p:spPr>
        <p:txBody>
          <a:bodyPr lIns="91425" tIns="91425" rIns="91425" bIns="91425" anchor="b" anchorCtr="0"/>
          <a:lstStyle>
            <a:lvl1pPr lvl="0" algn="ctr" rtl="0">
              <a:spcBef>
                <a:spcPts val="0"/>
              </a:spcBef>
              <a:buSzPct val="100000"/>
              <a:defRPr sz="5200"/>
            </a:lvl1pPr>
            <a:lvl2pPr lvl="1" algn="ctr" rtl="0">
              <a:spcBef>
                <a:spcPts val="0"/>
              </a:spcBef>
              <a:buSzPct val="100000"/>
              <a:defRPr sz="5200"/>
            </a:lvl2pPr>
            <a:lvl3pPr lvl="2" algn="ctr" rtl="0">
              <a:spcBef>
                <a:spcPts val="0"/>
              </a:spcBef>
              <a:buSzPct val="100000"/>
              <a:defRPr sz="5200"/>
            </a:lvl3pPr>
            <a:lvl4pPr lvl="3" algn="ctr" rtl="0">
              <a:spcBef>
                <a:spcPts val="0"/>
              </a:spcBef>
              <a:buSzPct val="100000"/>
              <a:defRPr sz="5200"/>
            </a:lvl4pPr>
            <a:lvl5pPr lvl="4" algn="ctr" rtl="0">
              <a:spcBef>
                <a:spcPts val="0"/>
              </a:spcBef>
              <a:buSzPct val="100000"/>
              <a:defRPr sz="5200"/>
            </a:lvl5pPr>
            <a:lvl6pPr lvl="5" algn="ctr" rtl="0">
              <a:spcBef>
                <a:spcPts val="0"/>
              </a:spcBef>
              <a:buSzPct val="100000"/>
              <a:defRPr sz="5200"/>
            </a:lvl6pPr>
            <a:lvl7pPr lvl="6" algn="ctr" rtl="0">
              <a:spcBef>
                <a:spcPts val="0"/>
              </a:spcBef>
              <a:buSzPct val="100000"/>
              <a:defRPr sz="5200"/>
            </a:lvl7pPr>
            <a:lvl8pPr lvl="7" algn="ctr" rtl="0">
              <a:spcBef>
                <a:spcPts val="0"/>
              </a:spcBef>
              <a:buSzPct val="100000"/>
              <a:defRPr sz="5200"/>
            </a:lvl8pPr>
            <a:lvl9pPr lvl="8" algn="ctr" rtl="0">
              <a:spcBef>
                <a:spcPts val="0"/>
              </a:spcBef>
              <a:buSzPct val="100000"/>
              <a:defRPr sz="5200"/>
            </a:lvl9pPr>
          </a:lstStyle>
          <a:p>
            <a:r>
              <a:rPr lang="en-US"/>
              <a:t>Click to edit Master title style</a:t>
            </a:r>
            <a:endParaRPr/>
          </a:p>
        </p:txBody>
      </p:sp>
      <p:sp>
        <p:nvSpPr>
          <p:cNvPr id="55" name="Shape 55"/>
          <p:cNvSpPr txBox="1">
            <a:spLocks noGrp="1"/>
          </p:cNvSpPr>
          <p:nvPr>
            <p:ph type="subTitle" idx="1"/>
          </p:nvPr>
        </p:nvSpPr>
        <p:spPr>
          <a:xfrm>
            <a:off x="311700" y="3778833"/>
            <a:ext cx="8520600" cy="1056800"/>
          </a:xfrm>
          <a:prstGeom prst="rect">
            <a:avLst/>
          </a:prstGeom>
        </p:spPr>
        <p:txBody>
          <a:bodyPr lIns="91425" tIns="91425" rIns="91425" bIns="91425" anchor="t" anchorCtr="0"/>
          <a:lstStyle>
            <a:lvl1pPr lvl="0" algn="ctr" rtl="0">
              <a:lnSpc>
                <a:spcPct val="100000"/>
              </a:lnSpc>
              <a:spcBef>
                <a:spcPts val="0"/>
              </a:spcBef>
              <a:spcAft>
                <a:spcPts val="0"/>
              </a:spcAft>
              <a:buSzPct val="100000"/>
              <a:buNone/>
              <a:defRPr sz="2800"/>
            </a:lvl1pPr>
            <a:lvl2pPr lvl="1" algn="ctr" rtl="0">
              <a:lnSpc>
                <a:spcPct val="100000"/>
              </a:lnSpc>
              <a:spcBef>
                <a:spcPts val="0"/>
              </a:spcBef>
              <a:spcAft>
                <a:spcPts val="0"/>
              </a:spcAft>
              <a:buSzPct val="100000"/>
              <a:buNone/>
              <a:defRPr sz="2800"/>
            </a:lvl2pPr>
            <a:lvl3pPr lvl="2" algn="ctr" rtl="0">
              <a:lnSpc>
                <a:spcPct val="100000"/>
              </a:lnSpc>
              <a:spcBef>
                <a:spcPts val="0"/>
              </a:spcBef>
              <a:spcAft>
                <a:spcPts val="0"/>
              </a:spcAft>
              <a:buSzPct val="100000"/>
              <a:buNone/>
              <a:defRPr sz="2800"/>
            </a:lvl3pPr>
            <a:lvl4pPr lvl="3" algn="ctr" rtl="0">
              <a:lnSpc>
                <a:spcPct val="100000"/>
              </a:lnSpc>
              <a:spcBef>
                <a:spcPts val="0"/>
              </a:spcBef>
              <a:spcAft>
                <a:spcPts val="0"/>
              </a:spcAft>
              <a:buSzPct val="100000"/>
              <a:buNone/>
              <a:defRPr sz="2800"/>
            </a:lvl4pPr>
            <a:lvl5pPr lvl="4" algn="ctr" rtl="0">
              <a:lnSpc>
                <a:spcPct val="100000"/>
              </a:lnSpc>
              <a:spcBef>
                <a:spcPts val="0"/>
              </a:spcBef>
              <a:spcAft>
                <a:spcPts val="0"/>
              </a:spcAft>
              <a:buSzPct val="100000"/>
              <a:buNone/>
              <a:defRPr sz="2800"/>
            </a:lvl5pPr>
            <a:lvl6pPr lvl="5" algn="ctr" rtl="0">
              <a:lnSpc>
                <a:spcPct val="100000"/>
              </a:lnSpc>
              <a:spcBef>
                <a:spcPts val="0"/>
              </a:spcBef>
              <a:spcAft>
                <a:spcPts val="0"/>
              </a:spcAft>
              <a:buSzPct val="100000"/>
              <a:buNone/>
              <a:defRPr sz="2800"/>
            </a:lvl6pPr>
            <a:lvl7pPr lvl="6" algn="ctr" rtl="0">
              <a:lnSpc>
                <a:spcPct val="100000"/>
              </a:lnSpc>
              <a:spcBef>
                <a:spcPts val="0"/>
              </a:spcBef>
              <a:spcAft>
                <a:spcPts val="0"/>
              </a:spcAft>
              <a:buSzPct val="100000"/>
              <a:buNone/>
              <a:defRPr sz="2800"/>
            </a:lvl7pPr>
            <a:lvl8pPr lvl="7" algn="ctr" rtl="0">
              <a:lnSpc>
                <a:spcPct val="100000"/>
              </a:lnSpc>
              <a:spcBef>
                <a:spcPts val="0"/>
              </a:spcBef>
              <a:spcAft>
                <a:spcPts val="0"/>
              </a:spcAft>
              <a:buSzPct val="100000"/>
              <a:buNone/>
              <a:defRPr sz="2800"/>
            </a:lvl8pPr>
            <a:lvl9pPr lvl="8" algn="ctr" rtl="0">
              <a:lnSpc>
                <a:spcPct val="100000"/>
              </a:lnSpc>
              <a:spcBef>
                <a:spcPts val="0"/>
              </a:spcBef>
              <a:spcAft>
                <a:spcPts val="0"/>
              </a:spcAft>
              <a:buSzPct val="100000"/>
              <a:buNone/>
              <a:defRPr sz="2800"/>
            </a:lvl9pPr>
          </a:lstStyle>
          <a:p>
            <a:r>
              <a:rPr lang="en-US"/>
              <a:t>Click to edit Master subtitle style</a:t>
            </a:r>
            <a:endParaRPr/>
          </a:p>
        </p:txBody>
      </p:sp>
      <p:sp>
        <p:nvSpPr>
          <p:cNvPr id="56" name="Shape 56"/>
          <p:cNvSpPr txBox="1">
            <a:spLocks noGrp="1"/>
          </p:cNvSpPr>
          <p:nvPr>
            <p:ph type="sldNum" idx="12"/>
          </p:nvPr>
        </p:nvSpPr>
        <p:spPr>
          <a:xfrm>
            <a:off x="8472458" y="6217621"/>
            <a:ext cx="548700" cy="524800"/>
          </a:xfrm>
          <a:prstGeom prst="rect">
            <a:avLst/>
          </a:prstGeom>
        </p:spPr>
        <p:txBody>
          <a:bodyPr lIns="91425" tIns="91425" rIns="91425" bIns="91425" anchor="ctr" anchorCtr="0">
            <a:noAutofit/>
          </a:bodyPr>
          <a:lstStyle/>
          <a:p>
            <a:pPr>
              <a:defRPr/>
            </a:pPr>
            <a:fld id="{A3F3D59F-1AF5-4AEC-8F32-20633A6482A9}" type="slidenum">
              <a:rPr lang="en-US" smtClean="0"/>
              <a:pPr>
                <a:defRPr/>
              </a:pPr>
              <a:t>‹#›</a:t>
            </a:fld>
            <a:endParaRPr lang="en-US" dirty="0"/>
          </a:p>
        </p:txBody>
      </p:sp>
    </p:spTree>
    <p:extLst>
      <p:ext uri="{BB962C8B-B14F-4D97-AF65-F5344CB8AC3E}">
        <p14:creationId xmlns:p14="http://schemas.microsoft.com/office/powerpoint/2010/main" val="1846707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D66315A4-A8B3-4C92-AAD8-65F1EE5DCD18}" type="datetimeFigureOut">
              <a:rPr lang="en-US"/>
              <a:pPr>
                <a:defRPr/>
              </a:pPr>
              <a:t>12/22/2019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1CDD797-D4A7-4861-BD52-77B28047545E}" type="slidenum">
              <a:rPr lang="en-US"/>
              <a:pPr>
                <a:defRPr/>
              </a:pPr>
              <a:t>‹#›</a:t>
            </a:fld>
            <a:endParaRPr lang="en-US" dirty="0"/>
          </a:p>
        </p:txBody>
      </p:sp>
    </p:spTree>
    <p:extLst>
      <p:ext uri="{BB962C8B-B14F-4D97-AF65-F5344CB8AC3E}">
        <p14:creationId xmlns:p14="http://schemas.microsoft.com/office/powerpoint/2010/main" val="3758347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D8B5CE90-9FA2-42E5-8F53-A7AE3AEE527C}" type="datetimeFigureOut">
              <a:rPr lang="en-US"/>
              <a:pPr>
                <a:defRPr/>
              </a:pPr>
              <a:t>12/22/2019</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2679AE2-C264-4D1C-BE90-FB1529C4641C}" type="slidenum">
              <a:rPr lang="en-US"/>
              <a:pPr>
                <a:defRPr/>
              </a:pPr>
              <a:t>‹#›</a:t>
            </a:fld>
            <a:endParaRPr lang="en-US" dirty="0"/>
          </a:p>
        </p:txBody>
      </p:sp>
    </p:spTree>
    <p:extLst>
      <p:ext uri="{BB962C8B-B14F-4D97-AF65-F5344CB8AC3E}">
        <p14:creationId xmlns:p14="http://schemas.microsoft.com/office/powerpoint/2010/main" val="1053758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C1B82916-DC5B-4455-A04D-A9E9E5B3906A}" type="datetimeFigureOut">
              <a:rPr lang="en-US"/>
              <a:pPr>
                <a:defRPr/>
              </a:pPr>
              <a:t>12/22/2019</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DFCBB883-F8A6-4AF2-BD11-762CD7853DC0}" type="slidenum">
              <a:rPr lang="en-US"/>
              <a:pPr>
                <a:defRPr/>
              </a:pPr>
              <a:t>‹#›</a:t>
            </a:fld>
            <a:endParaRPr lang="en-US" dirty="0"/>
          </a:p>
        </p:txBody>
      </p:sp>
    </p:spTree>
    <p:extLst>
      <p:ext uri="{BB962C8B-B14F-4D97-AF65-F5344CB8AC3E}">
        <p14:creationId xmlns:p14="http://schemas.microsoft.com/office/powerpoint/2010/main" val="897607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68343375-2C3B-44C4-BC9B-31B87B83E723}" type="datetimeFigureOut">
              <a:rPr lang="en-US"/>
              <a:pPr>
                <a:defRPr/>
              </a:pPr>
              <a:t>12/22/2019</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C4B0F8EC-FA9C-4C21-B2E9-8A36175AEC12}" type="slidenum">
              <a:rPr lang="en-US"/>
              <a:pPr>
                <a:defRPr/>
              </a:pPr>
              <a:t>‹#›</a:t>
            </a:fld>
            <a:endParaRPr lang="en-US" dirty="0"/>
          </a:p>
        </p:txBody>
      </p:sp>
    </p:spTree>
    <p:extLst>
      <p:ext uri="{BB962C8B-B14F-4D97-AF65-F5344CB8AC3E}">
        <p14:creationId xmlns:p14="http://schemas.microsoft.com/office/powerpoint/2010/main" val="840315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450933D-BBAF-4CB0-9D31-B736991A8689}" type="datetimeFigureOut">
              <a:rPr lang="en-US"/>
              <a:pPr>
                <a:defRPr/>
              </a:pPr>
              <a:t>12/22/2019</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7453EE9F-84D7-4D97-8B91-3D77B54B2F2B}" type="slidenum">
              <a:rPr lang="en-US"/>
              <a:pPr>
                <a:defRPr/>
              </a:pPr>
              <a:t>‹#›</a:t>
            </a:fld>
            <a:endParaRPr lang="en-US" dirty="0"/>
          </a:p>
        </p:txBody>
      </p:sp>
    </p:spTree>
    <p:extLst>
      <p:ext uri="{BB962C8B-B14F-4D97-AF65-F5344CB8AC3E}">
        <p14:creationId xmlns:p14="http://schemas.microsoft.com/office/powerpoint/2010/main" val="4013030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6A3081C-78BB-4EF8-99C5-59125647606B}" type="datetimeFigureOut">
              <a:rPr lang="en-US"/>
              <a:pPr>
                <a:defRPr/>
              </a:pPr>
              <a:t>12/22/2019</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C7704D5-BBE7-40D1-B4F6-5C9CF60FEA1C}" type="slidenum">
              <a:rPr lang="en-US"/>
              <a:pPr>
                <a:defRPr/>
              </a:pPr>
              <a:t>‹#›</a:t>
            </a:fld>
            <a:endParaRPr lang="en-US" dirty="0"/>
          </a:p>
        </p:txBody>
      </p:sp>
    </p:spTree>
    <p:extLst>
      <p:ext uri="{BB962C8B-B14F-4D97-AF65-F5344CB8AC3E}">
        <p14:creationId xmlns:p14="http://schemas.microsoft.com/office/powerpoint/2010/main" val="3245540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8278508-7B6D-401E-A563-FAE05077C35E}" type="datetimeFigureOut">
              <a:rPr lang="en-US"/>
              <a:pPr>
                <a:defRPr/>
              </a:pPr>
              <a:t>12/22/2019</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C1750B4-0268-40CB-B527-E87A2772856D}" type="slidenum">
              <a:rPr lang="en-US"/>
              <a:pPr>
                <a:defRPr/>
              </a:pPr>
              <a:t>‹#›</a:t>
            </a:fld>
            <a:endParaRPr lang="en-US" dirty="0"/>
          </a:p>
        </p:txBody>
      </p:sp>
    </p:spTree>
    <p:extLst>
      <p:ext uri="{BB962C8B-B14F-4D97-AF65-F5344CB8AC3E}">
        <p14:creationId xmlns:p14="http://schemas.microsoft.com/office/powerpoint/2010/main" val="1022811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6C5986C3-7CDD-4C65-A6FD-D66BB56EDC72}" type="datetimeFigureOut">
              <a:rPr lang="en-US"/>
              <a:pPr>
                <a:defRPr/>
              </a:pPr>
              <a:t>12/22/2019</a:t>
            </a:fld>
            <a:endParaRPr lang="en-US" dirty="0"/>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defRPr>
            </a:lvl1pPr>
          </a:lstStyle>
          <a:p>
            <a:pPr>
              <a:defRPr/>
            </a:pPr>
            <a:fld id="{A3F3D59F-1AF5-4AEC-8F32-20633A6482A9}" type="slidenum">
              <a:rPr lang="en-US"/>
              <a:pPr>
                <a:defRPr/>
              </a:pPr>
              <a:t>‹#›</a:t>
            </a:fld>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593367"/>
            <a:ext cx="8520600" cy="7636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536633"/>
            <a:ext cx="8520600" cy="45552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8" y="6217621"/>
            <a:ext cx="548700" cy="524800"/>
          </a:xfrm>
          <a:prstGeom prst="rect">
            <a:avLst/>
          </a:prstGeom>
          <a:noFill/>
          <a:ln>
            <a:noFill/>
          </a:ln>
        </p:spPr>
        <p:txBody>
          <a:bodyPr lIns="91425" tIns="91425" rIns="91425" bIns="91425" anchor="ctr" anchorCtr="0">
            <a:noAutofit/>
          </a:bodyPr>
          <a:lstStyle/>
          <a:p>
            <a:pPr>
              <a:defRPr/>
            </a:pPr>
            <a:fld id="{A3F3D59F-1AF5-4AEC-8F32-20633A6482A9}" type="slidenum">
              <a:rPr lang="en-US" smtClean="0"/>
              <a:pPr>
                <a:defRPr/>
              </a:pPr>
              <a:t>‹#›</a:t>
            </a:fld>
            <a:endParaRPr lang="en-US" dirty="0"/>
          </a:p>
        </p:txBody>
      </p:sp>
      <p:grpSp>
        <p:nvGrpSpPr>
          <p:cNvPr id="9" name="Shape 9"/>
          <p:cNvGrpSpPr/>
          <p:nvPr/>
        </p:nvGrpSpPr>
        <p:grpSpPr>
          <a:xfrm>
            <a:off x="0" y="0"/>
            <a:ext cx="9144000" cy="6858000"/>
            <a:chOff x="0" y="0"/>
            <a:chExt cx="9144000" cy="5143500"/>
          </a:xfrm>
        </p:grpSpPr>
        <p:pic>
          <p:nvPicPr>
            <p:cNvPr id="10" name="Shape 10"/>
            <p:cNvPicPr preferRelativeResize="0"/>
            <p:nvPr/>
          </p:nvPicPr>
          <p:blipFill>
            <a:blip r:embed="rId14">
              <a:alphaModFix/>
            </a:blip>
            <a:stretch>
              <a:fillRect/>
            </a:stretch>
          </p:blipFill>
          <p:spPr>
            <a:xfrm>
              <a:off x="0" y="0"/>
              <a:ext cx="9144000" cy="5143500"/>
            </a:xfrm>
            <a:prstGeom prst="rect">
              <a:avLst/>
            </a:prstGeom>
            <a:noFill/>
            <a:ln>
              <a:noFill/>
            </a:ln>
          </p:spPr>
        </p:pic>
        <p:pic>
          <p:nvPicPr>
            <p:cNvPr id="11" name="Shape 11"/>
            <p:cNvPicPr preferRelativeResize="0"/>
            <p:nvPr/>
          </p:nvPicPr>
          <p:blipFill>
            <a:blip r:embed="rId15">
              <a:alphaModFix/>
            </a:blip>
            <a:stretch>
              <a:fillRect/>
            </a:stretch>
          </p:blipFill>
          <p:spPr>
            <a:xfrm rot="5400000">
              <a:off x="120999" y="121175"/>
              <a:ext cx="5143500" cy="4901148"/>
            </a:xfrm>
            <a:prstGeom prst="rect">
              <a:avLst/>
            </a:prstGeom>
            <a:noFill/>
            <a:ln>
              <a:noFill/>
            </a:ln>
          </p:spPr>
        </p:pic>
      </p:grpSp>
    </p:spTree>
    <p:extLst>
      <p:ext uri="{BB962C8B-B14F-4D97-AF65-F5344CB8AC3E}">
        <p14:creationId xmlns:p14="http://schemas.microsoft.com/office/powerpoint/2010/main" val="3346133877"/>
      </p:ext>
    </p:extLst>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273050" y="2909455"/>
            <a:ext cx="8597900" cy="1146608"/>
          </a:xfrm>
        </p:spPr>
        <p:txBody>
          <a:bodyPr/>
          <a:lstStyle/>
          <a:p>
            <a:pPr eaLnBrk="1" hangingPunct="1"/>
            <a:r>
              <a:rPr lang="en-US" sz="8000" b="1" dirty="0">
                <a:latin typeface="Akan Times New Roman" pitchFamily="18" charset="0"/>
                <a:ea typeface="Tahoma" panose="020B0604030504040204" pitchFamily="34" charset="0"/>
                <a:cs typeface="Akan Times New Roman" pitchFamily="18" charset="0"/>
              </a:rPr>
              <a:t>MASS AFCREBC </a:t>
            </a:r>
          </a:p>
        </p:txBody>
      </p:sp>
    </p:spTree>
    <p:extLst>
      <p:ext uri="{BB962C8B-B14F-4D97-AF65-F5344CB8AC3E}">
        <p14:creationId xmlns:p14="http://schemas.microsoft.com/office/powerpoint/2010/main" val="1758670381"/>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213757" y="296882"/>
            <a:ext cx="8692738" cy="6014855"/>
          </a:xfrm>
        </p:spPr>
        <p:txBody>
          <a:bodyPr/>
          <a:lstStyle/>
          <a:p>
            <a:pPr algn="ctr">
              <a:lnSpc>
                <a:spcPct val="150000"/>
              </a:lnSpc>
            </a:pPr>
            <a:r>
              <a:rPr lang="en-US" sz="4000" b="1" dirty="0">
                <a:latin typeface="Akan Times New Roman" pitchFamily="18" charset="0"/>
                <a:ea typeface="Tahoma" panose="020B0604030504040204" pitchFamily="34" charset="0"/>
                <a:cs typeface="Akan Times New Roman" pitchFamily="18" charset="0"/>
              </a:rPr>
              <a:t>Me </a:t>
            </a:r>
            <a:r>
              <a:rPr lang="en-US" sz="4000" b="1" dirty="0" err="1">
                <a:latin typeface="Akan Times New Roman" pitchFamily="18" charset="0"/>
                <a:ea typeface="Tahoma" panose="020B0604030504040204" pitchFamily="34" charset="0"/>
                <a:cs typeface="Akan Times New Roman" pitchFamily="18" charset="0"/>
              </a:rPr>
              <a:t>ara</a:t>
            </a:r>
            <a:r>
              <a:rPr lang="en-US" sz="4000" b="1" dirty="0">
                <a:latin typeface="Akan Times New Roman" pitchFamily="18" charset="0"/>
                <a:ea typeface="Tahoma" panose="020B0604030504040204" pitchFamily="34" charset="0"/>
                <a:cs typeface="Akan Times New Roman" pitchFamily="18" charset="0"/>
              </a:rPr>
              <a:t> me </a:t>
            </a:r>
            <a:r>
              <a:rPr lang="en-US" sz="4000" b="1" dirty="0" err="1">
                <a:latin typeface="Akan Times New Roman" pitchFamily="18" charset="0"/>
                <a:ea typeface="Tahoma" panose="020B0604030504040204" pitchFamily="34" charset="0"/>
                <a:cs typeface="Akan Times New Roman" pitchFamily="18" charset="0"/>
              </a:rPr>
              <a:t>mfomsoc</a:t>
            </a:r>
            <a:r>
              <a:rPr lang="en-US" sz="4000" b="1" dirty="0">
                <a:latin typeface="Akan Times New Roman" pitchFamily="18" charset="0"/>
                <a:ea typeface="Tahoma" panose="020B0604030504040204" pitchFamily="34" charset="0"/>
                <a:cs typeface="Akan Times New Roman" pitchFamily="18" charset="0"/>
              </a:rPr>
              <a:t> </a:t>
            </a:r>
            <a:r>
              <a:rPr lang="en-US" sz="4000" b="1" dirty="0" err="1">
                <a:latin typeface="Akan Times New Roman" pitchFamily="18" charset="0"/>
                <a:ea typeface="Tahoma" panose="020B0604030504040204" pitchFamily="34" charset="0"/>
                <a:cs typeface="Akan Times New Roman" pitchFamily="18" charset="0"/>
              </a:rPr>
              <a:t>k</a:t>
            </a:r>
            <a:r>
              <a:rPr lang="en-US" sz="3200" b="1" dirty="0" err="1">
                <a:latin typeface="Akan Times New Roman" pitchFamily="18" charset="0"/>
                <a:ea typeface="Tahoma" panose="020B0604030504040204" pitchFamily="34" charset="0"/>
                <a:cs typeface="Akan Times New Roman" pitchFamily="18" charset="0"/>
              </a:rPr>
              <a:t>J</a:t>
            </a:r>
            <a:r>
              <a:rPr lang="en-US" sz="4000" b="1" dirty="0" err="1">
                <a:latin typeface="Akan Times New Roman" pitchFamily="18" charset="0"/>
                <a:ea typeface="Tahoma" panose="020B0604030504040204" pitchFamily="34" charset="0"/>
                <a:cs typeface="Akan Times New Roman" pitchFamily="18" charset="0"/>
              </a:rPr>
              <a:t>se</a:t>
            </a:r>
            <a:r>
              <a:rPr lang="en-US" sz="3200" b="1" dirty="0" err="1">
                <a:latin typeface="Akan Times New Roman" pitchFamily="18" charset="0"/>
                <a:ea typeface="Tahoma" panose="020B0604030504040204" pitchFamily="34" charset="0"/>
                <a:cs typeface="Akan Times New Roman" pitchFamily="18" charset="0"/>
              </a:rPr>
              <a:t>J</a:t>
            </a:r>
            <a:r>
              <a:rPr lang="en-US" sz="4000" b="1" dirty="0">
                <a:latin typeface="Akan Times New Roman" pitchFamily="18" charset="0"/>
                <a:ea typeface="Tahoma" panose="020B0604030504040204" pitchFamily="34" charset="0"/>
                <a:cs typeface="Akan Times New Roman" pitchFamily="18" charset="0"/>
              </a:rPr>
              <a:t> </a:t>
            </a:r>
            <a:r>
              <a:rPr lang="en-US" sz="4000" b="1" dirty="0" err="1">
                <a:latin typeface="Akan Times New Roman" pitchFamily="18" charset="0"/>
                <a:ea typeface="Tahoma" panose="020B0604030504040204" pitchFamily="34" charset="0"/>
                <a:cs typeface="Akan Times New Roman" pitchFamily="18" charset="0"/>
              </a:rPr>
              <a:t>nti</a:t>
            </a:r>
            <a:r>
              <a:rPr lang="en-US" sz="4000" b="1" dirty="0">
                <a:latin typeface="Akan Times New Roman" pitchFamily="18" charset="0"/>
                <a:ea typeface="Tahoma" panose="020B0604030504040204" pitchFamily="34" charset="0"/>
                <a:cs typeface="Akan Times New Roman" pitchFamily="18" charset="0"/>
              </a:rPr>
              <a:t>.</a:t>
            </a:r>
            <a:br>
              <a:rPr lang="en-US" sz="4000" b="1" dirty="0">
                <a:latin typeface="Akan Times New Roman" pitchFamily="18" charset="0"/>
                <a:ea typeface="Tahoma" panose="020B0604030504040204" pitchFamily="34" charset="0"/>
                <a:cs typeface="Akan Times New Roman" pitchFamily="18" charset="0"/>
              </a:rPr>
            </a:br>
            <a:r>
              <a:rPr lang="en-US" sz="4000" b="1" dirty="0" err="1">
                <a:latin typeface="Akan Times New Roman" pitchFamily="18" charset="0"/>
                <a:ea typeface="Tahoma" panose="020B0604030504040204" pitchFamily="34" charset="0"/>
                <a:cs typeface="Akan Times New Roman" pitchFamily="18" charset="0"/>
              </a:rPr>
              <a:t>Enti</a:t>
            </a:r>
            <a:r>
              <a:rPr lang="en-US" sz="4000" b="1" dirty="0">
                <a:latin typeface="Akan Times New Roman" pitchFamily="18" charset="0"/>
                <a:ea typeface="Tahoma" panose="020B0604030504040204" pitchFamily="34" charset="0"/>
                <a:cs typeface="Akan Times New Roman" pitchFamily="18" charset="0"/>
              </a:rPr>
              <a:t> </a:t>
            </a:r>
            <a:r>
              <a:rPr lang="en-US" sz="4000" b="1" dirty="0" err="1">
                <a:latin typeface="Akan Times New Roman" pitchFamily="18" charset="0"/>
                <a:ea typeface="Tahoma" panose="020B0604030504040204" pitchFamily="34" charset="0"/>
                <a:cs typeface="Akan Times New Roman" pitchFamily="18" charset="0"/>
              </a:rPr>
              <a:t>mesr</a:t>
            </a:r>
            <a:r>
              <a:rPr lang="en-US" sz="3600" b="1" dirty="0" err="1">
                <a:latin typeface="Akan Times New Roman" pitchFamily="18" charset="0"/>
                <a:ea typeface="Tahoma" panose="020B0604030504040204" pitchFamily="34" charset="0"/>
                <a:cs typeface="Akan Times New Roman" pitchFamily="18" charset="0"/>
              </a:rPr>
              <a:t>J</a:t>
            </a:r>
            <a:r>
              <a:rPr lang="en-US" sz="4000" b="1" dirty="0">
                <a:latin typeface="Akan Times New Roman" pitchFamily="18" charset="0"/>
                <a:ea typeface="Tahoma" panose="020B0604030504040204" pitchFamily="34" charset="0"/>
                <a:cs typeface="Akan Times New Roman" pitchFamily="18" charset="0"/>
              </a:rPr>
              <a:t> </a:t>
            </a:r>
            <a:r>
              <a:rPr lang="en-US" sz="3200" b="1" dirty="0" err="1">
                <a:latin typeface="Akan Times New Roman" pitchFamily="18" charset="0"/>
                <a:ea typeface="Tahoma" panose="020B0604030504040204" pitchFamily="34" charset="0"/>
                <a:cs typeface="Akan Times New Roman" pitchFamily="18" charset="0"/>
                <a:sym typeface="Twi Twi SILDoulosL" panose="00000400000000000000" pitchFamily="2" charset="2"/>
              </a:rPr>
              <a:t>c</a:t>
            </a:r>
            <a:r>
              <a:rPr lang="en-US" sz="4000" b="1" dirty="0" err="1">
                <a:latin typeface="Akan Times New Roman" pitchFamily="18" charset="0"/>
                <a:ea typeface="Tahoma" panose="020B0604030504040204" pitchFamily="34" charset="0"/>
                <a:cs typeface="Akan Times New Roman" pitchFamily="18" charset="0"/>
              </a:rPr>
              <a:t>hoteni</a:t>
            </a:r>
            <a:r>
              <a:rPr lang="en-US" sz="4000" b="1" dirty="0">
                <a:latin typeface="Akan Times New Roman" pitchFamily="18" charset="0"/>
                <a:ea typeface="Tahoma" panose="020B0604030504040204" pitchFamily="34" charset="0"/>
                <a:cs typeface="Akan Times New Roman" pitchFamily="18" charset="0"/>
              </a:rPr>
              <a:t> Mary, </a:t>
            </a:r>
            <a:br>
              <a:rPr lang="en-US" sz="4000" b="1" dirty="0">
                <a:latin typeface="Akan Times New Roman" pitchFamily="18" charset="0"/>
                <a:ea typeface="Tahoma" panose="020B0604030504040204" pitchFamily="34" charset="0"/>
                <a:cs typeface="Akan Times New Roman" pitchFamily="18" charset="0"/>
              </a:rPr>
            </a:br>
            <a:r>
              <a:rPr lang="en-US" sz="4000" b="1" dirty="0">
                <a:latin typeface="Akan Times New Roman" pitchFamily="18" charset="0"/>
                <a:ea typeface="Tahoma" panose="020B0604030504040204" pitchFamily="34" charset="0"/>
                <a:cs typeface="Akan Times New Roman" pitchFamily="18" charset="0"/>
              </a:rPr>
              <a:t>mmer</a:t>
            </a:r>
            <a:r>
              <a:rPr lang="en-US" sz="3200" b="1" dirty="0">
                <a:latin typeface="Akan Times New Roman" pitchFamily="18" charset="0"/>
                <a:ea typeface="Tahoma" panose="020B0604030504040204" pitchFamily="34" charset="0"/>
                <a:cs typeface="Akan Times New Roman" pitchFamily="18" charset="0"/>
              </a:rPr>
              <a:t>3</a:t>
            </a:r>
            <a:r>
              <a:rPr lang="en-US" sz="4000" b="1" dirty="0">
                <a:latin typeface="Akan Times New Roman" pitchFamily="18" charset="0"/>
                <a:ea typeface="Tahoma" panose="020B0604030504040204" pitchFamily="34" charset="0"/>
                <a:cs typeface="Akan Times New Roman" pitchFamily="18" charset="0"/>
              </a:rPr>
              <a:t> </a:t>
            </a:r>
            <a:r>
              <a:rPr lang="en-US" sz="4000" b="1" dirty="0" err="1">
                <a:latin typeface="Akan Times New Roman" pitchFamily="18" charset="0"/>
                <a:ea typeface="Tahoma" panose="020B0604030504040204" pitchFamily="34" charset="0"/>
                <a:cs typeface="Akan Times New Roman" pitchFamily="18" charset="0"/>
              </a:rPr>
              <a:t>nyinaa</a:t>
            </a:r>
            <a:r>
              <a:rPr lang="en-US" sz="4000" b="1" dirty="0">
                <a:latin typeface="Akan Times New Roman" pitchFamily="18" charset="0"/>
                <a:ea typeface="Tahoma" panose="020B0604030504040204" pitchFamily="34" charset="0"/>
                <a:cs typeface="Akan Times New Roman" pitchFamily="18" charset="0"/>
              </a:rPr>
              <a:t> mu </a:t>
            </a:r>
            <a:r>
              <a:rPr lang="en-US" sz="4000" b="1" dirty="0" err="1">
                <a:latin typeface="Akan Times New Roman" pitchFamily="18" charset="0"/>
                <a:ea typeface="Tahoma" panose="020B0604030504040204" pitchFamily="34" charset="0"/>
                <a:cs typeface="Akan Times New Roman" pitchFamily="18" charset="0"/>
              </a:rPr>
              <a:t>Baabun</a:t>
            </a:r>
            <a:r>
              <a:rPr lang="en-US" sz="4000" b="1" dirty="0">
                <a:latin typeface="Akan Times New Roman" pitchFamily="18" charset="0"/>
                <a:ea typeface="Tahoma" panose="020B0604030504040204" pitchFamily="34" charset="0"/>
                <a:cs typeface="Akan Times New Roman" pitchFamily="18" charset="0"/>
              </a:rPr>
              <a:t>,</a:t>
            </a:r>
            <a:br>
              <a:rPr lang="en-US" sz="4000" b="1" dirty="0">
                <a:latin typeface="Akan Times New Roman" pitchFamily="18" charset="0"/>
                <a:ea typeface="Tahoma" panose="020B0604030504040204" pitchFamily="34" charset="0"/>
                <a:cs typeface="Akan Times New Roman" pitchFamily="18" charset="0"/>
              </a:rPr>
            </a:br>
            <a:r>
              <a:rPr lang="en-US" sz="4000" b="1" dirty="0" err="1">
                <a:latin typeface="Akan Times New Roman" pitchFamily="18" charset="0"/>
                <a:ea typeface="Tahoma" panose="020B0604030504040204" pitchFamily="34" charset="0"/>
                <a:cs typeface="Akan Times New Roman" pitchFamily="18" charset="0"/>
              </a:rPr>
              <a:t>soro</a:t>
            </a:r>
            <a:r>
              <a:rPr lang="en-US" sz="4000" b="1" dirty="0">
                <a:latin typeface="Akan Times New Roman" pitchFamily="18" charset="0"/>
                <a:ea typeface="Tahoma" panose="020B0604030504040204" pitchFamily="34" charset="0"/>
                <a:cs typeface="Akan Times New Roman" pitchFamily="18" charset="0"/>
              </a:rPr>
              <a:t> </a:t>
            </a:r>
            <a:r>
              <a:rPr lang="en-US" sz="4000" b="1" dirty="0" err="1">
                <a:latin typeface="Akan Times New Roman" pitchFamily="18" charset="0"/>
                <a:ea typeface="Tahoma" panose="020B0604030504040204" pitchFamily="34" charset="0"/>
                <a:cs typeface="Akan Times New Roman" pitchFamily="18" charset="0"/>
              </a:rPr>
              <a:t>Abofo</a:t>
            </a:r>
            <a:r>
              <a:rPr lang="en-US" sz="3200" b="1" dirty="0">
                <a:latin typeface="Akan Times New Roman" pitchFamily="18" charset="0"/>
                <a:ea typeface="Tahoma" panose="020B0604030504040204" pitchFamily="34" charset="0"/>
                <a:cs typeface="Akan Times New Roman" pitchFamily="18" charset="0"/>
              </a:rPr>
              <a:t>)</a:t>
            </a:r>
            <a:r>
              <a:rPr lang="en-US" sz="4000" b="1" dirty="0">
                <a:latin typeface="Akan Times New Roman" pitchFamily="18" charset="0"/>
                <a:ea typeface="Tahoma" panose="020B0604030504040204" pitchFamily="34" charset="0"/>
                <a:cs typeface="Akan Times New Roman" pitchFamily="18" charset="0"/>
              </a:rPr>
              <a:t> ne </a:t>
            </a:r>
            <a:r>
              <a:rPr lang="en-US" sz="4000" b="1" dirty="0" err="1">
                <a:latin typeface="Akan Times New Roman" pitchFamily="18" charset="0"/>
                <a:ea typeface="Tahoma" panose="020B0604030504040204" pitchFamily="34" charset="0"/>
                <a:cs typeface="Akan Times New Roman" pitchFamily="18" charset="0"/>
              </a:rPr>
              <a:t>Ahotefoc</a:t>
            </a:r>
            <a:r>
              <a:rPr lang="en-US" sz="4000" b="1" dirty="0">
                <a:latin typeface="Akan Times New Roman" pitchFamily="18" charset="0"/>
                <a:ea typeface="Tahoma" panose="020B0604030504040204" pitchFamily="34" charset="0"/>
                <a:cs typeface="Akan Times New Roman" pitchFamily="18" charset="0"/>
              </a:rPr>
              <a:t> </a:t>
            </a:r>
            <a:r>
              <a:rPr lang="en-US" sz="4000" b="1" dirty="0" err="1">
                <a:latin typeface="Akan Times New Roman" pitchFamily="18" charset="0"/>
                <a:ea typeface="Tahoma" panose="020B0604030504040204" pitchFamily="34" charset="0"/>
                <a:cs typeface="Akan Times New Roman" pitchFamily="18" charset="0"/>
              </a:rPr>
              <a:t>nyinaa</a:t>
            </a:r>
            <a:r>
              <a:rPr lang="en-US" sz="4000" b="1" dirty="0">
                <a:latin typeface="Akan Times New Roman" pitchFamily="18" charset="0"/>
                <a:ea typeface="Tahoma" panose="020B0604030504040204" pitchFamily="34" charset="0"/>
                <a:cs typeface="Akan Times New Roman" pitchFamily="18" charset="0"/>
              </a:rPr>
              <a:t>,</a:t>
            </a:r>
            <a:br>
              <a:rPr lang="en-US" sz="4000" b="1" dirty="0">
                <a:latin typeface="Akan Times New Roman" pitchFamily="18" charset="0"/>
                <a:ea typeface="Tahoma" panose="020B0604030504040204" pitchFamily="34" charset="0"/>
                <a:cs typeface="Akan Times New Roman" pitchFamily="18" charset="0"/>
              </a:rPr>
            </a:br>
            <a:r>
              <a:rPr lang="en-US" sz="4000" b="1" dirty="0">
                <a:latin typeface="Akan Times New Roman" pitchFamily="18" charset="0"/>
                <a:ea typeface="Tahoma" panose="020B0604030504040204" pitchFamily="34" charset="0"/>
                <a:cs typeface="Akan Times New Roman" pitchFamily="18" charset="0"/>
              </a:rPr>
              <a:t>ne mo </a:t>
            </a:r>
            <a:r>
              <a:rPr lang="en-US" sz="4000" b="1" dirty="0" err="1">
                <a:latin typeface="Akan Times New Roman" pitchFamily="18" charset="0"/>
                <a:ea typeface="Tahoma" panose="020B0604030504040204" pitchFamily="34" charset="0"/>
                <a:cs typeface="Akan Times New Roman" pitchFamily="18" charset="0"/>
              </a:rPr>
              <a:t>anuanom</a:t>
            </a:r>
            <a:br>
              <a:rPr lang="en-US" sz="4000" b="1" dirty="0">
                <a:latin typeface="Akan Times New Roman" pitchFamily="18" charset="0"/>
                <a:ea typeface="Tahoma" panose="020B0604030504040204" pitchFamily="34" charset="0"/>
                <a:cs typeface="Akan Times New Roman" pitchFamily="18" charset="0"/>
              </a:rPr>
            </a:br>
            <a:r>
              <a:rPr lang="en-US" sz="4000" b="1" dirty="0">
                <a:latin typeface="Akan Times New Roman" pitchFamily="18" charset="0"/>
                <a:ea typeface="Tahoma" panose="020B0604030504040204" pitchFamily="34" charset="0"/>
                <a:cs typeface="Akan Times New Roman" pitchFamily="18" charset="0"/>
              </a:rPr>
              <a:t> s</a:t>
            </a:r>
            <a:r>
              <a:rPr lang="en-US" sz="3200" b="1" dirty="0">
                <a:latin typeface="Akan Times New Roman" pitchFamily="18" charset="0"/>
                <a:ea typeface="Tahoma" panose="020B0604030504040204" pitchFamily="34" charset="0"/>
                <a:cs typeface="Akan Times New Roman" pitchFamily="18" charset="0"/>
              </a:rPr>
              <a:t>3</a:t>
            </a:r>
            <a:r>
              <a:rPr lang="en-US" sz="4000" b="1" dirty="0">
                <a:latin typeface="Akan Times New Roman" pitchFamily="18" charset="0"/>
                <a:ea typeface="Tahoma" panose="020B0604030504040204" pitchFamily="34" charset="0"/>
                <a:cs typeface="Akan Times New Roman" pitchFamily="18" charset="0"/>
              </a:rPr>
              <a:t> </a:t>
            </a:r>
            <a:r>
              <a:rPr lang="en-US" sz="4000" b="1" dirty="0" err="1">
                <a:latin typeface="Akan Times New Roman" pitchFamily="18" charset="0"/>
                <a:ea typeface="Tahoma" panose="020B0604030504040204" pitchFamily="34" charset="0"/>
                <a:cs typeface="Akan Times New Roman" pitchFamily="18" charset="0"/>
              </a:rPr>
              <a:t>mommc</a:t>
            </a:r>
            <a:r>
              <a:rPr lang="en-US" sz="4000" b="1" dirty="0">
                <a:latin typeface="Akan Times New Roman" pitchFamily="18" charset="0"/>
                <a:ea typeface="Tahoma" panose="020B0604030504040204" pitchFamily="34" charset="0"/>
                <a:cs typeface="Akan Times New Roman" pitchFamily="18" charset="0"/>
              </a:rPr>
              <a:t> </a:t>
            </a:r>
            <a:r>
              <a:rPr lang="en-US" sz="4000" b="1" dirty="0" err="1">
                <a:latin typeface="Akan Times New Roman" pitchFamily="18" charset="0"/>
                <a:ea typeface="Tahoma" panose="020B0604030504040204" pitchFamily="34" charset="0"/>
                <a:cs typeface="Akan Times New Roman" pitchFamily="18" charset="0"/>
              </a:rPr>
              <a:t>Awirade</a:t>
            </a:r>
            <a:r>
              <a:rPr lang="en-US" sz="4000" b="1" dirty="0">
                <a:latin typeface="Akan Times New Roman" pitchFamily="18" charset="0"/>
                <a:ea typeface="Tahoma" panose="020B0604030504040204" pitchFamily="34" charset="0"/>
                <a:cs typeface="Akan Times New Roman" pitchFamily="18" charset="0"/>
              </a:rPr>
              <a:t>, </a:t>
            </a:r>
            <a:br>
              <a:rPr lang="en-US" sz="4000" b="1" dirty="0">
                <a:latin typeface="Akan Times New Roman" pitchFamily="18" charset="0"/>
                <a:ea typeface="Tahoma" panose="020B0604030504040204" pitchFamily="34" charset="0"/>
                <a:cs typeface="Akan Times New Roman" pitchFamily="18" charset="0"/>
              </a:rPr>
            </a:br>
            <a:r>
              <a:rPr lang="en-US" sz="4000" b="1" dirty="0">
                <a:latin typeface="Akan Times New Roman" pitchFamily="18" charset="0"/>
                <a:ea typeface="Tahoma" panose="020B0604030504040204" pitchFamily="34" charset="0"/>
                <a:cs typeface="Akan Times New Roman" pitchFamily="18" charset="0"/>
              </a:rPr>
              <a:t>y3n </a:t>
            </a:r>
            <a:r>
              <a:rPr lang="en-US" sz="4000" b="1" dirty="0" err="1">
                <a:latin typeface="Akan Times New Roman" pitchFamily="18" charset="0"/>
                <a:ea typeface="Tahoma" panose="020B0604030504040204" pitchFamily="34" charset="0"/>
                <a:cs typeface="Akan Times New Roman" pitchFamily="18" charset="0"/>
              </a:rPr>
              <a:t>Nyankopcn</a:t>
            </a:r>
            <a:r>
              <a:rPr lang="en-US" sz="4000" b="1" dirty="0">
                <a:latin typeface="Akan Times New Roman" pitchFamily="18" charset="0"/>
                <a:ea typeface="Tahoma" panose="020B0604030504040204" pitchFamily="34" charset="0"/>
                <a:cs typeface="Akan Times New Roman" pitchFamily="18" charset="0"/>
              </a:rPr>
              <a:t> mpae</a:t>
            </a:r>
            <a:r>
              <a:rPr lang="en-US" sz="3200" b="1" dirty="0">
                <a:latin typeface="Akan Times New Roman" pitchFamily="18" charset="0"/>
                <a:ea typeface="Tahoma" panose="020B0604030504040204" pitchFamily="34" charset="0"/>
                <a:cs typeface="Akan Times New Roman" pitchFamily="18" charset="0"/>
              </a:rPr>
              <a:t>3</a:t>
            </a:r>
            <a:r>
              <a:rPr lang="en-US" sz="4000" b="1" dirty="0">
                <a:latin typeface="Akan Times New Roman" pitchFamily="18" charset="0"/>
                <a:ea typeface="Tahoma" panose="020B0604030504040204" pitchFamily="34" charset="0"/>
                <a:cs typeface="Akan Times New Roman" pitchFamily="18" charset="0"/>
              </a:rPr>
              <a:t> </a:t>
            </a:r>
            <a:r>
              <a:rPr lang="en-US" sz="4000" b="1" dirty="0" err="1">
                <a:latin typeface="Akan Times New Roman" pitchFamily="18" charset="0"/>
                <a:ea typeface="Tahoma" panose="020B0604030504040204" pitchFamily="34" charset="0"/>
                <a:cs typeface="Akan Times New Roman" pitchFamily="18" charset="0"/>
              </a:rPr>
              <a:t>mma</a:t>
            </a:r>
            <a:r>
              <a:rPr lang="en-US" sz="4000" b="1" dirty="0">
                <a:latin typeface="Akan Times New Roman" pitchFamily="18" charset="0"/>
                <a:ea typeface="Tahoma" panose="020B0604030504040204" pitchFamily="34" charset="0"/>
                <a:cs typeface="Akan Times New Roman" pitchFamily="18" charset="0"/>
              </a:rPr>
              <a:t> me</a:t>
            </a:r>
            <a:r>
              <a:rPr lang="en-US" sz="3600" b="1" dirty="0">
                <a:latin typeface="Akan Times New Roman" pitchFamily="18" charset="0"/>
                <a:ea typeface="Tahoma" panose="020B0604030504040204" pitchFamily="34" charset="0"/>
                <a:cs typeface="Akan Times New Roman" pitchFamily="18" charset="0"/>
              </a:rPr>
              <a:t>. </a:t>
            </a:r>
          </a:p>
        </p:txBody>
      </p:sp>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546264" y="2256313"/>
            <a:ext cx="8597736" cy="2339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algn="l" eaLnBrk="1" hangingPunct="1"/>
            <a:r>
              <a:rPr lang="en-US" sz="4400" b="1" dirty="0">
                <a:solidFill>
                  <a:srgbClr val="FFFF00"/>
                </a:solidFill>
                <a:latin typeface="Akan Times New Roman" pitchFamily="18" charset="0"/>
                <a:ea typeface="Tahoma" panose="020B0604030504040204" pitchFamily="34" charset="0"/>
                <a:cs typeface="Akan Times New Roman" pitchFamily="18" charset="0"/>
              </a:rPr>
              <a:t>NNYESOC:</a:t>
            </a:r>
          </a:p>
          <a:p>
            <a:pPr eaLnBrk="1" hangingPunct="1"/>
            <a:r>
              <a:rPr lang="en-US" sz="5400" b="1" dirty="0">
                <a:solidFill>
                  <a:srgbClr val="FFFF00"/>
                </a:solidFill>
                <a:latin typeface="Akan Times New Roman" pitchFamily="18" charset="0"/>
                <a:ea typeface="Tahoma" panose="020B0604030504040204" pitchFamily="34" charset="0"/>
                <a:cs typeface="Akan Times New Roman" pitchFamily="18" charset="0"/>
              </a:rPr>
              <a:t>            3</a:t>
            </a:r>
            <a:r>
              <a:rPr lang="en-US" b="1" dirty="0">
                <a:solidFill>
                  <a:srgbClr val="FFFF00"/>
                </a:solidFill>
                <a:latin typeface="Akan Times New Roman" pitchFamily="18" charset="0"/>
                <a:ea typeface="Tahoma" panose="020B0604030504040204" pitchFamily="34" charset="0"/>
                <a:cs typeface="Akan Times New Roman" pitchFamily="18" charset="0"/>
              </a:rPr>
              <a:t>ny</a:t>
            </a:r>
            <a:r>
              <a:rPr lang="en-US" sz="5400" b="1" dirty="0">
                <a:solidFill>
                  <a:srgbClr val="FFFF00"/>
                </a:solidFill>
                <a:latin typeface="Akan Times New Roman" pitchFamily="18" charset="0"/>
                <a:ea typeface="Tahoma" panose="020B0604030504040204" pitchFamily="34" charset="0"/>
                <a:cs typeface="Akan Times New Roman" pitchFamily="18" charset="0"/>
              </a:rPr>
              <a:t>3</a:t>
            </a:r>
            <a:r>
              <a:rPr lang="en-US" b="1" dirty="0">
                <a:solidFill>
                  <a:srgbClr val="FFFF00"/>
                </a:solidFill>
                <a:latin typeface="Akan Times New Roman" pitchFamily="18" charset="0"/>
                <a:ea typeface="Tahoma" panose="020B0604030504040204" pitchFamily="34" charset="0"/>
                <a:cs typeface="Akan Times New Roman" pitchFamily="18" charset="0"/>
              </a:rPr>
              <a:t> </a:t>
            </a:r>
            <a:r>
              <a:rPr lang="en-US" b="1" dirty="0" err="1">
                <a:solidFill>
                  <a:srgbClr val="FFFF00"/>
                </a:solidFill>
                <a:latin typeface="Akan Times New Roman" pitchFamily="18" charset="0"/>
                <a:ea typeface="Tahoma" panose="020B0604030504040204" pitchFamily="34" charset="0"/>
                <a:cs typeface="Akan Times New Roman" pitchFamily="18" charset="0"/>
              </a:rPr>
              <a:t>h</a:t>
            </a:r>
            <a:r>
              <a:rPr lang="en-US" sz="5400" b="1" dirty="0" err="1">
                <a:solidFill>
                  <a:srgbClr val="FFFF00"/>
                </a:solidFill>
                <a:latin typeface="Akan Times New Roman" pitchFamily="18" charset="0"/>
                <a:ea typeface="Tahoma" panose="020B0604030504040204" pitchFamily="34" charset="0"/>
                <a:cs typeface="Akan Times New Roman" pitchFamily="18" charset="0"/>
              </a:rPr>
              <a:t>c</a:t>
            </a:r>
            <a:endParaRPr lang="en-US" b="1" dirty="0">
              <a:solidFill>
                <a:srgbClr val="FFFF00"/>
              </a:solidFill>
              <a:latin typeface="Akan Times New Roman" pitchFamily="18" charset="0"/>
              <a:ea typeface="Tahoma" panose="020B0604030504040204" pitchFamily="34" charset="0"/>
              <a:cs typeface="Akan Times New Roman" pitchFamily="18" charset="0"/>
            </a:endParaRPr>
          </a:p>
        </p:txBody>
      </p:sp>
    </p:spTree>
    <p:extLst>
      <p:ext uri="{BB962C8B-B14F-4D97-AF65-F5344CB8AC3E}">
        <p14:creationId xmlns:p14="http://schemas.microsoft.com/office/powerpoint/2010/main" val="97664866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0" y="2403565"/>
            <a:ext cx="9129358" cy="181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hangingPunct="1"/>
            <a:r>
              <a:rPr lang="en-US" sz="6600" b="1" dirty="0">
                <a:solidFill>
                  <a:srgbClr val="FFFF00"/>
                </a:solidFill>
                <a:latin typeface="Akan Times New Roman" pitchFamily="18" charset="0"/>
                <a:ea typeface="Tahoma" panose="020B0604030504040204" pitchFamily="34" charset="0"/>
                <a:cs typeface="Akan Times New Roman" pitchFamily="18" charset="0"/>
              </a:rPr>
              <a:t>AWIRADE HU</a:t>
            </a:r>
          </a:p>
          <a:p>
            <a:pPr eaLnBrk="1" hangingPunct="1"/>
            <a:r>
              <a:rPr lang="en-US" sz="6600" b="1" dirty="0">
                <a:solidFill>
                  <a:srgbClr val="FFFF00"/>
                </a:solidFill>
                <a:latin typeface="Akan Times New Roman" pitchFamily="18" charset="0"/>
                <a:ea typeface="Tahoma" panose="020B0604030504040204" pitchFamily="34" charset="0"/>
                <a:cs typeface="Akan Times New Roman" pitchFamily="18" charset="0"/>
              </a:rPr>
              <a:t> Y3N MMCBC</a:t>
            </a:r>
          </a:p>
        </p:txBody>
      </p:sp>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ctrTitle"/>
          </p:nvPr>
        </p:nvSpPr>
        <p:spPr>
          <a:xfrm>
            <a:off x="790303" y="2717074"/>
            <a:ext cx="7772400" cy="1162595"/>
          </a:xfrm>
        </p:spPr>
        <p:txBody>
          <a:bodyPr/>
          <a:lstStyle/>
          <a:p>
            <a:pPr eaLnBrk="1" hangingPunct="1"/>
            <a:r>
              <a:rPr lang="en-US" sz="8800" b="1" dirty="0">
                <a:solidFill>
                  <a:srgbClr val="FFFF00"/>
                </a:solidFill>
                <a:latin typeface="TwiTimes New Roman PS" pitchFamily="2" charset="0"/>
                <a:ea typeface="Tahoma" panose="020B0604030504040204" pitchFamily="34" charset="0"/>
                <a:cs typeface="Tahoma" panose="020B0604030504040204" pitchFamily="34" charset="0"/>
              </a:rPr>
              <a:t>ANIMONYAM</a:t>
            </a:r>
            <a:endParaRPr lang="en-US" sz="4800" b="1" dirty="0">
              <a:solidFill>
                <a:srgbClr val="FFFF00"/>
              </a:solidFill>
              <a:latin typeface="TwiTimes New Roman PS" pitchFamily="2"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866669511"/>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214313" y="332515"/>
            <a:ext cx="8715375" cy="5902035"/>
          </a:xfrm>
        </p:spPr>
        <p:txBody>
          <a:bodyPr/>
          <a:lstStyle/>
          <a:p>
            <a:pPr algn="ctr"/>
            <a:r>
              <a:rPr lang="en-US" sz="5400" b="1" dirty="0" err="1">
                <a:latin typeface="Akan Times New Roman" pitchFamily="18" charset="0"/>
                <a:ea typeface="Tahoma" panose="020B0604030504040204" pitchFamily="34" charset="0"/>
                <a:cs typeface="Akan Times New Roman" pitchFamily="18" charset="0"/>
              </a:rPr>
              <a:t>Animuonyam</a:t>
            </a:r>
            <a:r>
              <a:rPr lang="en-US" sz="5400" b="1" dirty="0">
                <a:latin typeface="Akan Times New Roman" pitchFamily="18" charset="0"/>
                <a:ea typeface="Tahoma" panose="020B0604030504040204" pitchFamily="34" charset="0"/>
                <a:cs typeface="Akan Times New Roman" pitchFamily="18" charset="0"/>
              </a:rPr>
              <a:t> </a:t>
            </a:r>
            <a:r>
              <a:rPr lang="en-US" sz="5400" b="1" dirty="0" err="1">
                <a:latin typeface="Akan Times New Roman" pitchFamily="18" charset="0"/>
                <a:ea typeface="Tahoma" panose="020B0604030504040204" pitchFamily="34" charset="0"/>
                <a:cs typeface="Akan Times New Roman" pitchFamily="18" charset="0"/>
              </a:rPr>
              <a:t>nka</a:t>
            </a:r>
            <a:r>
              <a:rPr lang="en-US" sz="5400" b="1" dirty="0">
                <a:latin typeface="Akan Times New Roman" pitchFamily="18" charset="0"/>
                <a:ea typeface="Tahoma" panose="020B0604030504040204" pitchFamily="34" charset="0"/>
                <a:cs typeface="Akan Times New Roman" pitchFamily="18" charset="0"/>
              </a:rPr>
              <a:t> </a:t>
            </a:r>
            <a:r>
              <a:rPr lang="en-US" sz="5400" b="1" dirty="0" err="1">
                <a:latin typeface="Akan Times New Roman" pitchFamily="18" charset="0"/>
                <a:ea typeface="Tahoma" panose="020B0604030504040204" pitchFamily="34" charset="0"/>
                <a:cs typeface="Akan Times New Roman" pitchFamily="18" charset="0"/>
              </a:rPr>
              <a:t>Nyankopcn</a:t>
            </a:r>
            <a:r>
              <a:rPr lang="en-US" sz="5400" b="1" dirty="0">
                <a:latin typeface="Akan Times New Roman" pitchFamily="18" charset="0"/>
                <a:ea typeface="Tahoma" panose="020B0604030504040204" pitchFamily="34" charset="0"/>
                <a:cs typeface="Akan Times New Roman" pitchFamily="18" charset="0"/>
              </a:rPr>
              <a:t> </a:t>
            </a:r>
            <a:r>
              <a:rPr lang="en-US" sz="5400" b="1" dirty="0" err="1">
                <a:latin typeface="Akan Times New Roman" pitchFamily="18" charset="0"/>
                <a:ea typeface="Tahoma" panose="020B0604030504040204" pitchFamily="34" charset="0"/>
                <a:cs typeface="Akan Times New Roman" pitchFamily="18" charset="0"/>
              </a:rPr>
              <a:t>wc</a:t>
            </a:r>
            <a:r>
              <a:rPr lang="en-US" sz="5400" b="1" dirty="0">
                <a:latin typeface="Akan Times New Roman" pitchFamily="18" charset="0"/>
                <a:ea typeface="Tahoma" panose="020B0604030504040204" pitchFamily="34" charset="0"/>
                <a:cs typeface="Akan Times New Roman" pitchFamily="18" charset="0"/>
              </a:rPr>
              <a:t> </a:t>
            </a:r>
            <a:r>
              <a:rPr lang="en-US" sz="5400" b="1" dirty="0" err="1">
                <a:latin typeface="Akan Times New Roman" pitchFamily="18" charset="0"/>
                <a:ea typeface="Tahoma" panose="020B0604030504040204" pitchFamily="34" charset="0"/>
                <a:cs typeface="Akan Times New Roman" pitchFamily="18" charset="0"/>
              </a:rPr>
              <a:t>sorosoro</a:t>
            </a:r>
            <a:br>
              <a:rPr lang="en-US" sz="5400" b="1" dirty="0">
                <a:latin typeface="Akan Times New Roman" pitchFamily="18" charset="0"/>
                <a:ea typeface="Tahoma" panose="020B0604030504040204" pitchFamily="34" charset="0"/>
                <a:cs typeface="Akan Times New Roman" pitchFamily="18" charset="0"/>
              </a:rPr>
            </a:br>
            <a:r>
              <a:rPr lang="en-US" sz="5400" b="1" dirty="0" err="1">
                <a:latin typeface="Akan Times New Roman" pitchFamily="18" charset="0"/>
                <a:ea typeface="Tahoma" panose="020B0604030504040204" pitchFamily="34" charset="0"/>
                <a:cs typeface="Akan Times New Roman" pitchFamily="18" charset="0"/>
              </a:rPr>
              <a:t>na</a:t>
            </a:r>
            <a:r>
              <a:rPr lang="en-US" sz="5400" b="1" dirty="0">
                <a:latin typeface="Akan Times New Roman" pitchFamily="18" charset="0"/>
                <a:ea typeface="Tahoma" panose="020B0604030504040204" pitchFamily="34" charset="0"/>
                <a:cs typeface="Akan Times New Roman" pitchFamily="18" charset="0"/>
              </a:rPr>
              <a:t> </a:t>
            </a:r>
            <a:r>
              <a:rPr lang="en-US" sz="5400" b="1" dirty="0" err="1">
                <a:latin typeface="Akan Times New Roman" pitchFamily="18" charset="0"/>
                <a:ea typeface="Tahoma" panose="020B0604030504040204" pitchFamily="34" charset="0"/>
                <a:cs typeface="Akan Times New Roman" pitchFamily="18" charset="0"/>
              </a:rPr>
              <a:t>asaase</a:t>
            </a:r>
            <a:r>
              <a:rPr lang="en-US" sz="5400" b="1" dirty="0">
                <a:latin typeface="Akan Times New Roman" pitchFamily="18" charset="0"/>
                <a:ea typeface="Tahoma" panose="020B0604030504040204" pitchFamily="34" charset="0"/>
                <a:cs typeface="Akan Times New Roman" pitchFamily="18" charset="0"/>
              </a:rPr>
              <a:t> so </a:t>
            </a:r>
            <a:r>
              <a:rPr lang="en-US" sz="5400" b="1" dirty="0" err="1">
                <a:latin typeface="Akan Times New Roman" pitchFamily="18" charset="0"/>
                <a:ea typeface="Tahoma" panose="020B0604030504040204" pitchFamily="34" charset="0"/>
                <a:cs typeface="Akan Times New Roman" pitchFamily="18" charset="0"/>
              </a:rPr>
              <a:t>nso</a:t>
            </a:r>
            <a:r>
              <a:rPr lang="en-US" sz="5400" b="1" dirty="0">
                <a:latin typeface="Akan Times New Roman" pitchFamily="18" charset="0"/>
                <a:ea typeface="Tahoma" panose="020B0604030504040204" pitchFamily="34" charset="0"/>
                <a:cs typeface="Akan Times New Roman" pitchFamily="18" charset="0"/>
              </a:rPr>
              <a:t>, asomdwoe</a:t>
            </a:r>
            <a:r>
              <a:rPr lang="en-US" b="1" dirty="0">
                <a:latin typeface="Akan Times New Roman" pitchFamily="18" charset="0"/>
                <a:ea typeface="Tahoma" panose="020B0604030504040204" pitchFamily="34" charset="0"/>
                <a:cs typeface="Akan Times New Roman" pitchFamily="18" charset="0"/>
              </a:rPr>
              <a:t>3</a:t>
            </a:r>
            <a:r>
              <a:rPr lang="en-US" sz="5400" b="1" dirty="0">
                <a:latin typeface="Akan Times New Roman" pitchFamily="18" charset="0"/>
                <a:ea typeface="Tahoma" panose="020B0604030504040204" pitchFamily="34" charset="0"/>
                <a:cs typeface="Akan Times New Roman" pitchFamily="18" charset="0"/>
              </a:rPr>
              <a:t> </a:t>
            </a:r>
            <a:r>
              <a:rPr lang="en-US" sz="5400" b="1" dirty="0" err="1">
                <a:latin typeface="Akan Times New Roman" pitchFamily="18" charset="0"/>
                <a:ea typeface="Tahoma" panose="020B0604030504040204" pitchFamily="34" charset="0"/>
                <a:cs typeface="Akan Times New Roman" pitchFamily="18" charset="0"/>
              </a:rPr>
              <a:t>nka</a:t>
            </a:r>
            <a:r>
              <a:rPr lang="en-US" sz="5400" b="1" dirty="0">
                <a:latin typeface="Akan Times New Roman" pitchFamily="18" charset="0"/>
                <a:ea typeface="Tahoma" panose="020B0604030504040204" pitchFamily="34" charset="0"/>
                <a:cs typeface="Akan Times New Roman" pitchFamily="18" charset="0"/>
              </a:rPr>
              <a:t> </a:t>
            </a:r>
            <a:r>
              <a:rPr lang="en-US" sz="5400" b="1" dirty="0" err="1">
                <a:latin typeface="Akan Times New Roman" pitchFamily="18" charset="0"/>
                <a:ea typeface="Tahoma" panose="020B0604030504040204" pitchFamily="34" charset="0"/>
                <a:cs typeface="Akan Times New Roman" pitchFamily="18" charset="0"/>
              </a:rPr>
              <a:t>nnipa</a:t>
            </a:r>
            <a:r>
              <a:rPr lang="en-US" sz="5400" b="1" dirty="0">
                <a:latin typeface="Akan Times New Roman" pitchFamily="18" charset="0"/>
                <a:ea typeface="Tahoma" panose="020B0604030504040204" pitchFamily="34" charset="0"/>
                <a:cs typeface="Akan Times New Roman" pitchFamily="18" charset="0"/>
              </a:rPr>
              <a:t> a </a:t>
            </a:r>
            <a:r>
              <a:rPr lang="en-US" sz="5400" b="1" dirty="0" err="1">
                <a:latin typeface="Akan Times New Roman" pitchFamily="18" charset="0"/>
                <a:ea typeface="Tahoma" panose="020B0604030504040204" pitchFamily="34" charset="0"/>
                <a:cs typeface="Akan Times New Roman" pitchFamily="18" charset="0"/>
              </a:rPr>
              <a:t>w</a:t>
            </a:r>
            <a:r>
              <a:rPr lang="en-US" sz="3600" b="1" dirty="0" err="1">
                <a:latin typeface="Akan Times New Roman" pitchFamily="18" charset="0"/>
                <a:ea typeface="Tahoma" panose="020B0604030504040204" pitchFamily="34" charset="0"/>
                <a:cs typeface="Akan Times New Roman" pitchFamily="18" charset="0"/>
              </a:rPr>
              <a:t>c</a:t>
            </a:r>
            <a:r>
              <a:rPr lang="en-US" sz="5400" b="1" dirty="0" err="1">
                <a:latin typeface="Akan Times New Roman" pitchFamily="18" charset="0"/>
                <a:ea typeface="Tahoma" panose="020B0604030504040204" pitchFamily="34" charset="0"/>
                <a:cs typeface="Akan Times New Roman" pitchFamily="18" charset="0"/>
              </a:rPr>
              <a:t>w</a:t>
            </a:r>
            <a:r>
              <a:rPr lang="en-US" sz="3600" b="1" dirty="0" err="1">
                <a:latin typeface="Akan Times New Roman" pitchFamily="18" charset="0"/>
                <a:ea typeface="Tahoma" panose="020B0604030504040204" pitchFamily="34" charset="0"/>
                <a:cs typeface="Akan Times New Roman" pitchFamily="18" charset="0"/>
              </a:rPr>
              <a:t>c</a:t>
            </a:r>
            <a:r>
              <a:rPr lang="en-US" sz="5400" b="1" dirty="0">
                <a:latin typeface="Akan Times New Roman" pitchFamily="18" charset="0"/>
                <a:ea typeface="Tahoma" panose="020B0604030504040204" pitchFamily="34" charset="0"/>
                <a:cs typeface="Akan Times New Roman" pitchFamily="18" charset="0"/>
              </a:rPr>
              <a:t> p</a:t>
            </a:r>
            <a:r>
              <a:rPr lang="en-US" b="1" dirty="0">
                <a:latin typeface="Akan Times New Roman" pitchFamily="18" charset="0"/>
                <a:ea typeface="Tahoma" panose="020B0604030504040204" pitchFamily="34" charset="0"/>
                <a:cs typeface="Akan Times New Roman" pitchFamily="18" charset="0"/>
              </a:rPr>
              <a:t>3</a:t>
            </a:r>
            <a:r>
              <a:rPr lang="en-US" sz="5400" b="1" dirty="0">
                <a:latin typeface="Akan Times New Roman" pitchFamily="18" charset="0"/>
                <a:ea typeface="Tahoma" panose="020B0604030504040204" pitchFamily="34" charset="0"/>
                <a:cs typeface="Akan Times New Roman" pitchFamily="18" charset="0"/>
              </a:rPr>
              <a:t> pa</a:t>
            </a:r>
            <a:br>
              <a:rPr lang="en-US" sz="5400" b="1" dirty="0">
                <a:latin typeface="Akan Times New Roman" pitchFamily="18" charset="0"/>
                <a:ea typeface="Tahoma" panose="020B0604030504040204" pitchFamily="34" charset="0"/>
                <a:cs typeface="Akan Times New Roman" pitchFamily="18" charset="0"/>
              </a:rPr>
            </a:br>
            <a:r>
              <a:rPr lang="en-US" sz="5400" b="1" dirty="0">
                <a:latin typeface="Akan Times New Roman" pitchFamily="18" charset="0"/>
                <a:ea typeface="Tahoma" panose="020B0604030504040204" pitchFamily="34" charset="0"/>
                <a:cs typeface="Akan Times New Roman" pitchFamily="18" charset="0"/>
              </a:rPr>
              <a:t>Y</a:t>
            </a:r>
            <a:r>
              <a:rPr lang="en-US" b="1" dirty="0">
                <a:latin typeface="Akan Times New Roman" pitchFamily="18" charset="0"/>
                <a:ea typeface="Tahoma" panose="020B0604030504040204" pitchFamily="34" charset="0"/>
                <a:cs typeface="Akan Times New Roman" pitchFamily="18" charset="0"/>
              </a:rPr>
              <a:t>3</a:t>
            </a:r>
            <a:r>
              <a:rPr lang="en-US" sz="5400" b="1" dirty="0">
                <a:latin typeface="Akan Times New Roman" pitchFamily="18" charset="0"/>
                <a:ea typeface="Tahoma" panose="020B0604030504040204" pitchFamily="34" charset="0"/>
                <a:cs typeface="Akan Times New Roman" pitchFamily="18" charset="0"/>
              </a:rPr>
              <a:t>yi </a:t>
            </a:r>
            <a:r>
              <a:rPr lang="en-US" sz="5400" b="1" dirty="0" err="1">
                <a:latin typeface="Akan Times New Roman" pitchFamily="18" charset="0"/>
                <a:ea typeface="Tahoma" panose="020B0604030504040204" pitchFamily="34" charset="0"/>
                <a:cs typeface="Akan Times New Roman" pitchFamily="18" charset="0"/>
              </a:rPr>
              <a:t>wo</a:t>
            </a:r>
            <a:r>
              <a:rPr lang="en-US" sz="5400" b="1" dirty="0">
                <a:latin typeface="Akan Times New Roman" pitchFamily="18" charset="0"/>
                <a:ea typeface="Tahoma" panose="020B0604030504040204" pitchFamily="34" charset="0"/>
                <a:cs typeface="Akan Times New Roman" pitchFamily="18" charset="0"/>
              </a:rPr>
              <a:t> ay</a:t>
            </a:r>
            <a:r>
              <a:rPr lang="en-US" b="1" dirty="0">
                <a:latin typeface="Akan Times New Roman" pitchFamily="18" charset="0"/>
                <a:ea typeface="Tahoma" panose="020B0604030504040204" pitchFamily="34" charset="0"/>
                <a:cs typeface="Akan Times New Roman" pitchFamily="18" charset="0"/>
              </a:rPr>
              <a:t>3</a:t>
            </a:r>
            <a:r>
              <a:rPr lang="en-US" sz="5400" b="1" dirty="0">
                <a:latin typeface="Akan Times New Roman" pitchFamily="18" charset="0"/>
                <a:ea typeface="Tahoma" panose="020B0604030504040204" pitchFamily="34" charset="0"/>
                <a:cs typeface="Akan Times New Roman" pitchFamily="18" charset="0"/>
              </a:rPr>
              <a:t>, Y</a:t>
            </a:r>
            <a:r>
              <a:rPr lang="en-US" b="1" dirty="0">
                <a:latin typeface="Akan Times New Roman" pitchFamily="18" charset="0"/>
                <a:ea typeface="Tahoma" panose="020B0604030504040204" pitchFamily="34" charset="0"/>
                <a:cs typeface="Akan Times New Roman" pitchFamily="18" charset="0"/>
              </a:rPr>
              <a:t>3</a:t>
            </a:r>
            <a:r>
              <a:rPr lang="en-US" sz="5400" b="1" dirty="0">
                <a:latin typeface="Akan Times New Roman" pitchFamily="18" charset="0"/>
                <a:ea typeface="Tahoma" panose="020B0604030504040204" pitchFamily="34" charset="0"/>
                <a:cs typeface="Akan Times New Roman" pitchFamily="18" charset="0"/>
              </a:rPr>
              <a:t>hyira </a:t>
            </a:r>
            <a:r>
              <a:rPr lang="en-US" sz="5400" b="1" dirty="0" err="1">
                <a:latin typeface="Akan Times New Roman" pitchFamily="18" charset="0"/>
                <a:ea typeface="Tahoma" panose="020B0604030504040204" pitchFamily="34" charset="0"/>
                <a:cs typeface="Akan Times New Roman" pitchFamily="18" charset="0"/>
              </a:rPr>
              <a:t>wo</a:t>
            </a:r>
            <a:br>
              <a:rPr lang="en-US" sz="5400" b="1" dirty="0">
                <a:latin typeface="Akan Times New Roman" pitchFamily="18" charset="0"/>
                <a:ea typeface="Tahoma" panose="020B0604030504040204" pitchFamily="34" charset="0"/>
                <a:cs typeface="Akan Times New Roman" pitchFamily="18" charset="0"/>
              </a:rPr>
            </a:br>
            <a:r>
              <a:rPr lang="en-US" sz="5400" b="1" dirty="0">
                <a:latin typeface="Akan Times New Roman" pitchFamily="18" charset="0"/>
                <a:ea typeface="Tahoma" panose="020B0604030504040204" pitchFamily="34" charset="0"/>
                <a:cs typeface="Akan Times New Roman" pitchFamily="18" charset="0"/>
              </a:rPr>
              <a:t>Y</a:t>
            </a:r>
            <a:r>
              <a:rPr lang="en-US" b="1" dirty="0">
                <a:latin typeface="Akan Times New Roman" pitchFamily="18" charset="0"/>
                <a:ea typeface="Tahoma" panose="020B0604030504040204" pitchFamily="34" charset="0"/>
                <a:cs typeface="Akan Times New Roman" pitchFamily="18" charset="0"/>
              </a:rPr>
              <a:t>3</a:t>
            </a:r>
            <a:r>
              <a:rPr lang="en-US" sz="5400" b="1" dirty="0">
                <a:latin typeface="Akan Times New Roman" pitchFamily="18" charset="0"/>
                <a:ea typeface="Tahoma" panose="020B0604030504040204" pitchFamily="34" charset="0"/>
                <a:cs typeface="Akan Times New Roman" pitchFamily="18" charset="0"/>
              </a:rPr>
              <a:t>koto </a:t>
            </a:r>
            <a:r>
              <a:rPr lang="en-US" sz="5400" b="1" dirty="0" err="1">
                <a:latin typeface="Akan Times New Roman" pitchFamily="18" charset="0"/>
                <a:ea typeface="Tahoma" panose="020B0604030504040204" pitchFamily="34" charset="0"/>
                <a:cs typeface="Akan Times New Roman" pitchFamily="18" charset="0"/>
              </a:rPr>
              <a:t>s</a:t>
            </a:r>
            <a:r>
              <a:rPr lang="en-US" sz="4000" b="1" dirty="0" err="1">
                <a:latin typeface="Akan Times New Roman" pitchFamily="18" charset="0"/>
                <a:ea typeface="Tahoma" panose="020B0604030504040204" pitchFamily="34" charset="0"/>
                <a:cs typeface="Akan Times New Roman" pitchFamily="18" charset="0"/>
              </a:rPr>
              <a:t>c</a:t>
            </a:r>
            <a:r>
              <a:rPr lang="en-US" sz="5400" b="1" dirty="0" err="1">
                <a:latin typeface="Akan Times New Roman" pitchFamily="18" charset="0"/>
                <a:ea typeface="Tahoma" panose="020B0604030504040204" pitchFamily="34" charset="0"/>
                <a:cs typeface="Akan Times New Roman" pitchFamily="18" charset="0"/>
              </a:rPr>
              <a:t>n</a:t>
            </a:r>
            <a:r>
              <a:rPr lang="en-US" sz="5400" b="1" dirty="0">
                <a:latin typeface="Akan Times New Roman" pitchFamily="18" charset="0"/>
                <a:ea typeface="Tahoma" panose="020B0604030504040204" pitchFamily="34" charset="0"/>
                <a:cs typeface="Akan Times New Roman" pitchFamily="18" charset="0"/>
              </a:rPr>
              <a:t> </a:t>
            </a:r>
            <a:r>
              <a:rPr lang="en-US" sz="5400" b="1" dirty="0" err="1">
                <a:latin typeface="Akan Times New Roman" pitchFamily="18" charset="0"/>
                <a:ea typeface="Tahoma" panose="020B0604030504040204" pitchFamily="34" charset="0"/>
                <a:cs typeface="Akan Times New Roman" pitchFamily="18" charset="0"/>
              </a:rPr>
              <a:t>wo</a:t>
            </a:r>
            <a:r>
              <a:rPr lang="en-US" sz="5400" b="1" dirty="0">
                <a:latin typeface="Akan Times New Roman" pitchFamily="18" charset="0"/>
                <a:ea typeface="Tahoma" panose="020B0604030504040204" pitchFamily="34" charset="0"/>
                <a:cs typeface="Akan Times New Roman" pitchFamily="18" charset="0"/>
              </a:rPr>
              <a:t>, Y</a:t>
            </a:r>
            <a:r>
              <a:rPr lang="en-US" b="1" dirty="0">
                <a:latin typeface="Akan Times New Roman" pitchFamily="18" charset="0"/>
                <a:ea typeface="Tahoma" panose="020B0604030504040204" pitchFamily="34" charset="0"/>
                <a:cs typeface="Akan Times New Roman" pitchFamily="18" charset="0"/>
              </a:rPr>
              <a:t>3</a:t>
            </a:r>
            <a:r>
              <a:rPr lang="en-US" sz="5400" b="1" dirty="0">
                <a:latin typeface="Akan Times New Roman" pitchFamily="18" charset="0"/>
                <a:ea typeface="Tahoma" panose="020B0604030504040204" pitchFamily="34" charset="0"/>
                <a:cs typeface="Akan Times New Roman" pitchFamily="18" charset="0"/>
              </a:rPr>
              <a:t>hy</a:t>
            </a:r>
            <a:r>
              <a:rPr lang="en-US" b="1" dirty="0">
                <a:latin typeface="Akan Times New Roman" pitchFamily="18" charset="0"/>
                <a:ea typeface="Tahoma" panose="020B0604030504040204" pitchFamily="34" charset="0"/>
                <a:cs typeface="Akan Times New Roman" pitchFamily="18" charset="0"/>
              </a:rPr>
              <a:t>3</a:t>
            </a:r>
            <a:r>
              <a:rPr lang="en-US" sz="5400" b="1" dirty="0">
                <a:latin typeface="Akan Times New Roman" pitchFamily="18" charset="0"/>
                <a:ea typeface="Tahoma" panose="020B0604030504040204" pitchFamily="34" charset="0"/>
                <a:cs typeface="Akan Times New Roman" pitchFamily="18" charset="0"/>
              </a:rPr>
              <a:t> </a:t>
            </a:r>
            <a:r>
              <a:rPr lang="en-US" sz="5400" b="1" dirty="0" err="1">
                <a:latin typeface="Akan Times New Roman" pitchFamily="18" charset="0"/>
                <a:ea typeface="Tahoma" panose="020B0604030504040204" pitchFamily="34" charset="0"/>
                <a:cs typeface="Akan Times New Roman" pitchFamily="18" charset="0"/>
              </a:rPr>
              <a:t>wo</a:t>
            </a:r>
            <a:r>
              <a:rPr lang="en-US" sz="5400" b="1" dirty="0">
                <a:latin typeface="Akan Times New Roman" pitchFamily="18" charset="0"/>
                <a:ea typeface="Tahoma" panose="020B0604030504040204" pitchFamily="34" charset="0"/>
                <a:cs typeface="Akan Times New Roman" pitchFamily="18" charset="0"/>
              </a:rPr>
              <a:t> </a:t>
            </a:r>
            <a:r>
              <a:rPr lang="en-US" sz="5400" b="1" dirty="0" err="1">
                <a:latin typeface="Akan Times New Roman" pitchFamily="18" charset="0"/>
                <a:ea typeface="Tahoma" panose="020B0604030504040204" pitchFamily="34" charset="0"/>
                <a:cs typeface="Akan Times New Roman" pitchFamily="18" charset="0"/>
              </a:rPr>
              <a:t>animuonyam</a:t>
            </a:r>
            <a:r>
              <a:rPr lang="en-US" sz="5400" b="1" dirty="0">
                <a:latin typeface="Akan Times New Roman" pitchFamily="18" charset="0"/>
                <a:ea typeface="Tahoma" panose="020B0604030504040204" pitchFamily="34" charset="0"/>
                <a:cs typeface="Akan Times New Roman" pitchFamily="18" charset="0"/>
              </a:rPr>
              <a:t>, Y</a:t>
            </a:r>
            <a:r>
              <a:rPr lang="en-US" b="1" dirty="0">
                <a:latin typeface="Akan Times New Roman" pitchFamily="18" charset="0"/>
                <a:ea typeface="Tahoma" panose="020B0604030504040204" pitchFamily="34" charset="0"/>
                <a:cs typeface="Akan Times New Roman" pitchFamily="18" charset="0"/>
              </a:rPr>
              <a:t>3</a:t>
            </a:r>
            <a:r>
              <a:rPr lang="en-US" sz="5400" b="1" dirty="0">
                <a:latin typeface="Akan Times New Roman" pitchFamily="18" charset="0"/>
                <a:ea typeface="Tahoma" panose="020B0604030504040204" pitchFamily="34" charset="0"/>
                <a:cs typeface="Akan Times New Roman" pitchFamily="18" charset="0"/>
              </a:rPr>
              <a:t>da </a:t>
            </a:r>
            <a:r>
              <a:rPr lang="en-US" sz="5400" b="1" dirty="0" err="1">
                <a:latin typeface="Akan Times New Roman" pitchFamily="18" charset="0"/>
                <a:ea typeface="Tahoma" panose="020B0604030504040204" pitchFamily="34" charset="0"/>
                <a:cs typeface="Akan Times New Roman" pitchFamily="18" charset="0"/>
              </a:rPr>
              <a:t>wo</a:t>
            </a:r>
            <a:r>
              <a:rPr lang="en-US" sz="5400" b="1" dirty="0">
                <a:latin typeface="Akan Times New Roman" pitchFamily="18" charset="0"/>
                <a:ea typeface="Tahoma" panose="020B0604030504040204" pitchFamily="34" charset="0"/>
                <a:cs typeface="Akan Times New Roman" pitchFamily="18" charset="0"/>
              </a:rPr>
              <a:t> </a:t>
            </a:r>
            <a:r>
              <a:rPr lang="en-US" sz="5400" b="1" dirty="0" err="1">
                <a:latin typeface="Akan Times New Roman" pitchFamily="18" charset="0"/>
                <a:ea typeface="Tahoma" panose="020B0604030504040204" pitchFamily="34" charset="0"/>
                <a:cs typeface="Akan Times New Roman" pitchFamily="18" charset="0"/>
              </a:rPr>
              <a:t>ase</a:t>
            </a:r>
            <a:r>
              <a:rPr lang="en-US" sz="5400" b="1" dirty="0">
                <a:latin typeface="Akan Times New Roman" pitchFamily="18" charset="0"/>
                <a:ea typeface="Tahoma" panose="020B0604030504040204" pitchFamily="34" charset="0"/>
                <a:cs typeface="Akan Times New Roman" pitchFamily="18" charset="0"/>
              </a:rPr>
              <a:t>.</a:t>
            </a:r>
          </a:p>
        </p:txBody>
      </p:sp>
    </p:spTree>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90005" y="83126"/>
            <a:ext cx="8763992" cy="6673933"/>
          </a:xfrm>
        </p:spPr>
        <p:txBody>
          <a:bodyPr/>
          <a:lstStyle/>
          <a:p>
            <a:pPr algn="ctr"/>
            <a:r>
              <a:rPr lang="en-US" sz="5400" b="1" dirty="0">
                <a:latin typeface="Akan Times New Roman" pitchFamily="18" charset="0"/>
                <a:ea typeface="Tahoma" panose="020B0604030504040204" pitchFamily="34" charset="0"/>
                <a:cs typeface="Akan Times New Roman" pitchFamily="18" charset="0"/>
              </a:rPr>
              <a:t>3nam </a:t>
            </a:r>
            <a:r>
              <a:rPr lang="en-US" sz="5400" b="1" dirty="0" err="1">
                <a:latin typeface="Akan Times New Roman" pitchFamily="18" charset="0"/>
                <a:ea typeface="Tahoma" panose="020B0604030504040204" pitchFamily="34" charset="0"/>
                <a:cs typeface="Akan Times New Roman" pitchFamily="18" charset="0"/>
              </a:rPr>
              <a:t>w’animuonyam</a:t>
            </a:r>
            <a:r>
              <a:rPr lang="en-US" sz="5400" b="1" dirty="0">
                <a:latin typeface="Akan Times New Roman" pitchFamily="18" charset="0"/>
                <a:ea typeface="Tahoma" panose="020B0604030504040204" pitchFamily="34" charset="0"/>
                <a:cs typeface="Akan Times New Roman" pitchFamily="18" charset="0"/>
              </a:rPr>
              <a:t> k</a:t>
            </a:r>
            <a:r>
              <a:rPr lang="en-US" b="1" dirty="0">
                <a:latin typeface="Akan Times New Roman" pitchFamily="18" charset="0"/>
                <a:ea typeface="Tahoma" panose="020B0604030504040204" pitchFamily="34" charset="0"/>
                <a:cs typeface="Akan Times New Roman" pitchFamily="18" charset="0"/>
              </a:rPr>
              <a:t>3</a:t>
            </a:r>
            <a:r>
              <a:rPr lang="en-US" sz="5400" b="1" dirty="0">
                <a:latin typeface="Akan Times New Roman" pitchFamily="18" charset="0"/>
                <a:ea typeface="Tahoma" panose="020B0604030504040204" pitchFamily="34" charset="0"/>
                <a:cs typeface="Akan Times New Roman" pitchFamily="18" charset="0"/>
              </a:rPr>
              <a:t>se</a:t>
            </a:r>
            <a:r>
              <a:rPr lang="en-US" b="1" dirty="0">
                <a:latin typeface="Akan Times New Roman" pitchFamily="18" charset="0"/>
                <a:ea typeface="Tahoma" panose="020B0604030504040204" pitchFamily="34" charset="0"/>
                <a:cs typeface="Akan Times New Roman" pitchFamily="18" charset="0"/>
              </a:rPr>
              <a:t>3</a:t>
            </a:r>
            <a:r>
              <a:rPr lang="en-US" sz="5400" b="1" dirty="0">
                <a:latin typeface="Akan Times New Roman" pitchFamily="18" charset="0"/>
                <a:ea typeface="Tahoma" panose="020B0604030504040204" pitchFamily="34" charset="0"/>
                <a:cs typeface="Akan Times New Roman" pitchFamily="18" charset="0"/>
              </a:rPr>
              <a:t> </a:t>
            </a:r>
            <a:r>
              <a:rPr lang="en-US" sz="5400" b="1" dirty="0" err="1">
                <a:latin typeface="Akan Times New Roman" pitchFamily="18" charset="0"/>
                <a:ea typeface="Tahoma" panose="020B0604030504040204" pitchFamily="34" charset="0"/>
                <a:cs typeface="Akan Times New Roman" pitchFamily="18" charset="0"/>
              </a:rPr>
              <a:t>nti</a:t>
            </a:r>
            <a:r>
              <a:rPr lang="en-US" sz="5400" b="1" dirty="0">
                <a:latin typeface="Akan Times New Roman" pitchFamily="18" charset="0"/>
                <a:ea typeface="Tahoma" panose="020B0604030504040204" pitchFamily="34" charset="0"/>
                <a:cs typeface="Akan Times New Roman" pitchFamily="18" charset="0"/>
              </a:rPr>
              <a:t>, </a:t>
            </a:r>
            <a:r>
              <a:rPr lang="en-US" sz="5400" b="1" dirty="0" err="1">
                <a:latin typeface="Akan Times New Roman" pitchFamily="18" charset="0"/>
                <a:ea typeface="Tahoma" panose="020B0604030504040204" pitchFamily="34" charset="0"/>
                <a:cs typeface="Akan Times New Roman" pitchFamily="18" charset="0"/>
              </a:rPr>
              <a:t>Awirade</a:t>
            </a:r>
            <a:r>
              <a:rPr lang="en-US" sz="5400" b="1" dirty="0">
                <a:latin typeface="Akan Times New Roman" pitchFamily="18" charset="0"/>
                <a:ea typeface="Tahoma" panose="020B0604030504040204" pitchFamily="34" charset="0"/>
                <a:cs typeface="Akan Times New Roman" pitchFamily="18" charset="0"/>
              </a:rPr>
              <a:t> </a:t>
            </a:r>
            <a:r>
              <a:rPr lang="en-US" sz="5400" b="1" dirty="0" err="1">
                <a:latin typeface="Akan Times New Roman" pitchFamily="18" charset="0"/>
                <a:ea typeface="Tahoma" panose="020B0604030504040204" pitchFamily="34" charset="0"/>
                <a:cs typeface="Akan Times New Roman" pitchFamily="18" charset="0"/>
              </a:rPr>
              <a:t>Nyankopcn</a:t>
            </a:r>
            <a:r>
              <a:rPr lang="en-US" sz="5400" b="1" dirty="0">
                <a:latin typeface="Akan Times New Roman" pitchFamily="18" charset="0"/>
                <a:ea typeface="Tahoma" panose="020B0604030504040204" pitchFamily="34" charset="0"/>
                <a:cs typeface="Akan Times New Roman" pitchFamily="18" charset="0"/>
              </a:rPr>
              <a:t>, </a:t>
            </a:r>
            <a:br>
              <a:rPr lang="en-US" sz="5400" b="1" dirty="0">
                <a:latin typeface="Akan Times New Roman" pitchFamily="18" charset="0"/>
                <a:ea typeface="Tahoma" panose="020B0604030504040204" pitchFamily="34" charset="0"/>
                <a:cs typeface="Akan Times New Roman" pitchFamily="18" charset="0"/>
              </a:rPr>
            </a:br>
            <a:r>
              <a:rPr lang="en-US" sz="5400" b="1" dirty="0" err="1">
                <a:latin typeface="Akan Times New Roman" pitchFamily="18" charset="0"/>
                <a:ea typeface="Tahoma" panose="020B0604030504040204" pitchFamily="34" charset="0"/>
                <a:cs typeface="Akan Times New Roman" pitchFamily="18" charset="0"/>
              </a:rPr>
              <a:t>csoro</a:t>
            </a:r>
            <a:r>
              <a:rPr lang="en-US" sz="5400" b="1" dirty="0">
                <a:latin typeface="Akan Times New Roman" pitchFamily="18" charset="0"/>
                <a:ea typeface="Tahoma" panose="020B0604030504040204" pitchFamily="34" charset="0"/>
                <a:cs typeface="Akan Times New Roman" pitchFamily="18" charset="0"/>
              </a:rPr>
              <a:t> </a:t>
            </a:r>
            <a:r>
              <a:rPr lang="en-US" sz="5400" b="1" dirty="0" err="1">
                <a:latin typeface="Akan Times New Roman" pitchFamily="18" charset="0"/>
                <a:ea typeface="Tahoma" panose="020B0604030504040204" pitchFamily="34" charset="0"/>
                <a:cs typeface="Akan Times New Roman" pitchFamily="18" charset="0"/>
              </a:rPr>
              <a:t>hene</a:t>
            </a:r>
            <a:r>
              <a:rPr lang="en-US" sz="5400" b="1" dirty="0">
                <a:latin typeface="Akan Times New Roman" pitchFamily="18" charset="0"/>
                <a:ea typeface="Tahoma" panose="020B0604030504040204" pitchFamily="34" charset="0"/>
                <a:cs typeface="Akan Times New Roman" pitchFamily="18" charset="0"/>
              </a:rPr>
              <a:t>,</a:t>
            </a:r>
            <a:br>
              <a:rPr lang="en-US" sz="5400" b="1" dirty="0">
                <a:latin typeface="Akan Times New Roman" pitchFamily="18" charset="0"/>
                <a:ea typeface="Tahoma" panose="020B0604030504040204" pitchFamily="34" charset="0"/>
                <a:cs typeface="Akan Times New Roman" pitchFamily="18" charset="0"/>
              </a:rPr>
            </a:br>
            <a:r>
              <a:rPr lang="en-US" sz="5400" b="1" dirty="0" err="1">
                <a:latin typeface="Akan Times New Roman" pitchFamily="18" charset="0"/>
                <a:ea typeface="Tahoma" panose="020B0604030504040204" pitchFamily="34" charset="0"/>
                <a:cs typeface="Akan Times New Roman" pitchFamily="18" charset="0"/>
              </a:rPr>
              <a:t>Nyankopcn</a:t>
            </a:r>
            <a:r>
              <a:rPr lang="en-US" sz="5400" b="1" dirty="0">
                <a:latin typeface="Akan Times New Roman" pitchFamily="18" charset="0"/>
                <a:ea typeface="Tahoma" panose="020B0604030504040204" pitchFamily="34" charset="0"/>
                <a:cs typeface="Akan Times New Roman" pitchFamily="18" charset="0"/>
              </a:rPr>
              <a:t> </a:t>
            </a:r>
            <a:r>
              <a:rPr lang="en-US" sz="5400" b="1" dirty="0" err="1">
                <a:latin typeface="Akan Times New Roman" pitchFamily="18" charset="0"/>
                <a:ea typeface="Tahoma" panose="020B0604030504040204" pitchFamily="34" charset="0"/>
                <a:cs typeface="Akan Times New Roman" pitchFamily="18" charset="0"/>
              </a:rPr>
              <a:t>Agya</a:t>
            </a:r>
            <a:r>
              <a:rPr lang="en-US" sz="5400" b="1" dirty="0">
                <a:latin typeface="Akan Times New Roman" pitchFamily="18" charset="0"/>
                <a:ea typeface="Tahoma" panose="020B0604030504040204" pitchFamily="34" charset="0"/>
                <a:cs typeface="Akan Times New Roman" pitchFamily="18" charset="0"/>
              </a:rPr>
              <a:t> </a:t>
            </a:r>
            <a:r>
              <a:rPr lang="en-US" sz="5400" b="1" dirty="0" err="1">
                <a:latin typeface="Akan Times New Roman" pitchFamily="18" charset="0"/>
                <a:ea typeface="Tahoma" panose="020B0604030504040204" pitchFamily="34" charset="0"/>
                <a:cs typeface="Akan Times New Roman" pitchFamily="18" charset="0"/>
              </a:rPr>
              <a:t>Tumfoc</a:t>
            </a:r>
            <a:br>
              <a:rPr lang="en-US" sz="5400" b="1" dirty="0">
                <a:latin typeface="Akan Times New Roman" pitchFamily="18" charset="0"/>
                <a:ea typeface="Tahoma" panose="020B0604030504040204" pitchFamily="34" charset="0"/>
                <a:cs typeface="Akan Times New Roman" pitchFamily="18" charset="0"/>
              </a:rPr>
            </a:br>
            <a:r>
              <a:rPr lang="en-US" sz="5400" b="1" dirty="0" err="1">
                <a:latin typeface="Akan Times New Roman" pitchFamily="18" charset="0"/>
                <a:ea typeface="Tahoma" panose="020B0604030504040204" pitchFamily="34" charset="0"/>
                <a:cs typeface="Akan Times New Roman" pitchFamily="18" charset="0"/>
              </a:rPr>
              <a:t>Awirade</a:t>
            </a:r>
            <a:r>
              <a:rPr lang="en-US" sz="5400" b="1" dirty="0">
                <a:latin typeface="Akan Times New Roman" pitchFamily="18" charset="0"/>
                <a:ea typeface="Tahoma" panose="020B0604030504040204" pitchFamily="34" charset="0"/>
                <a:cs typeface="Akan Times New Roman" pitchFamily="18" charset="0"/>
              </a:rPr>
              <a:t> </a:t>
            </a:r>
            <a:r>
              <a:rPr lang="en-US" sz="5400" b="1" dirty="0">
                <a:latin typeface="Adobe Gothic Std B" pitchFamily="34" charset="-128"/>
                <a:ea typeface="Adobe Gothic Std B" pitchFamily="34" charset="-128"/>
                <a:cs typeface="Akan Times New Roman" pitchFamily="18" charset="0"/>
              </a:rPr>
              <a:t>J</a:t>
            </a:r>
            <a:r>
              <a:rPr lang="en-US" sz="5400" b="1" dirty="0">
                <a:latin typeface="Akan Times New Roman" pitchFamily="18" charset="0"/>
                <a:ea typeface="Tahoma" panose="020B0604030504040204" pitchFamily="34" charset="0"/>
                <a:cs typeface="Akan Times New Roman" pitchFamily="18" charset="0"/>
              </a:rPr>
              <a:t>esus </a:t>
            </a:r>
            <a:r>
              <a:rPr lang="en-US" sz="5400" b="1" dirty="0">
                <a:latin typeface="Adobe Gothic Std B" pitchFamily="34" charset="-128"/>
                <a:ea typeface="Adobe Gothic Std B" pitchFamily="34" charset="-128"/>
                <a:cs typeface="Akan Times New Roman" pitchFamily="18" charset="0"/>
              </a:rPr>
              <a:t>C</a:t>
            </a:r>
            <a:r>
              <a:rPr lang="en-US" sz="5400" b="1" dirty="0">
                <a:latin typeface="Akan Times New Roman" pitchFamily="18" charset="0"/>
                <a:ea typeface="Tahoma" panose="020B0604030504040204" pitchFamily="34" charset="0"/>
                <a:cs typeface="Akan Times New Roman" pitchFamily="18" charset="0"/>
              </a:rPr>
              <a:t>hrist a </a:t>
            </a:r>
            <a:br>
              <a:rPr lang="en-US" sz="5400" b="1" dirty="0">
                <a:latin typeface="Akan Times New Roman" pitchFamily="18" charset="0"/>
                <a:ea typeface="Tahoma" panose="020B0604030504040204" pitchFamily="34" charset="0"/>
                <a:cs typeface="Akan Times New Roman" pitchFamily="18" charset="0"/>
              </a:rPr>
            </a:br>
            <a:r>
              <a:rPr lang="en-US" sz="5400" b="1" dirty="0" err="1">
                <a:latin typeface="Akan Times New Roman" pitchFamily="18" charset="0"/>
                <a:ea typeface="Tahoma" panose="020B0604030504040204" pitchFamily="34" charset="0"/>
                <a:cs typeface="Akan Times New Roman" pitchFamily="18" charset="0"/>
              </a:rPr>
              <a:t>Agya</a:t>
            </a:r>
            <a:r>
              <a:rPr lang="en-US" sz="5400" b="1" dirty="0">
                <a:latin typeface="Akan Times New Roman" pitchFamily="18" charset="0"/>
                <a:ea typeface="Tahoma" panose="020B0604030504040204" pitchFamily="34" charset="0"/>
                <a:cs typeface="Akan Times New Roman" pitchFamily="18" charset="0"/>
              </a:rPr>
              <a:t> no di </a:t>
            </a:r>
            <a:r>
              <a:rPr lang="en-US" sz="5400" b="1" dirty="0" err="1">
                <a:latin typeface="Akan Times New Roman" pitchFamily="18" charset="0"/>
                <a:ea typeface="Tahoma" panose="020B0604030504040204" pitchFamily="34" charset="0"/>
                <a:cs typeface="Akan Times New Roman" pitchFamily="18" charset="0"/>
              </a:rPr>
              <a:t>wo</a:t>
            </a:r>
            <a:r>
              <a:rPr lang="en-US" sz="5400" b="1" dirty="0">
                <a:latin typeface="Akan Times New Roman" pitchFamily="18" charset="0"/>
                <a:ea typeface="Tahoma" panose="020B0604030504040204" pitchFamily="34" charset="0"/>
                <a:cs typeface="Akan Times New Roman" pitchFamily="18" charset="0"/>
              </a:rPr>
              <a:t> </a:t>
            </a:r>
            <a:r>
              <a:rPr lang="en-US" sz="5400" b="1" dirty="0" err="1">
                <a:latin typeface="Akan Times New Roman" pitchFamily="18" charset="0"/>
                <a:ea typeface="Tahoma" panose="020B0604030504040204" pitchFamily="34" charset="0"/>
                <a:cs typeface="Akan Times New Roman" pitchFamily="18" charset="0"/>
              </a:rPr>
              <a:t>bakorc</a:t>
            </a:r>
            <a:r>
              <a:rPr lang="en-US" sz="5400" b="1" dirty="0">
                <a:latin typeface="Akan Times New Roman" pitchFamily="18" charset="0"/>
                <a:ea typeface="Tahoma" panose="020B0604030504040204" pitchFamily="34" charset="0"/>
                <a:cs typeface="Akan Times New Roman" pitchFamily="18" charset="0"/>
              </a:rPr>
              <a:t>;</a:t>
            </a:r>
            <a:br>
              <a:rPr lang="en-US" sz="5400" b="1" dirty="0">
                <a:latin typeface="Akan Times New Roman" pitchFamily="18" charset="0"/>
                <a:ea typeface="Tahoma" panose="020B0604030504040204" pitchFamily="34" charset="0"/>
                <a:cs typeface="Akan Times New Roman" pitchFamily="18" charset="0"/>
              </a:rPr>
            </a:br>
            <a:r>
              <a:rPr lang="en-US" sz="5400" b="1" dirty="0" err="1">
                <a:latin typeface="Akan Times New Roman" pitchFamily="18" charset="0"/>
                <a:ea typeface="Tahoma" panose="020B0604030504040204" pitchFamily="34" charset="0"/>
                <a:cs typeface="Akan Times New Roman" pitchFamily="18" charset="0"/>
              </a:rPr>
              <a:t>Awirade</a:t>
            </a:r>
            <a:r>
              <a:rPr lang="en-US" sz="5400" b="1" dirty="0">
                <a:latin typeface="Akan Times New Roman" pitchFamily="18" charset="0"/>
                <a:ea typeface="Tahoma" panose="020B0604030504040204" pitchFamily="34" charset="0"/>
                <a:cs typeface="Akan Times New Roman" pitchFamily="18" charset="0"/>
              </a:rPr>
              <a:t> </a:t>
            </a:r>
            <a:r>
              <a:rPr lang="en-US" sz="5400" b="1" dirty="0" err="1">
                <a:latin typeface="Akan Times New Roman" pitchFamily="18" charset="0"/>
                <a:ea typeface="Tahoma" panose="020B0604030504040204" pitchFamily="34" charset="0"/>
                <a:cs typeface="Akan Times New Roman" pitchFamily="18" charset="0"/>
              </a:rPr>
              <a:t>Nyankopcn</a:t>
            </a:r>
            <a:r>
              <a:rPr lang="en-US" sz="5400" b="1" dirty="0">
                <a:latin typeface="Akan Times New Roman" pitchFamily="18" charset="0"/>
                <a:ea typeface="Tahoma" panose="020B0604030504040204" pitchFamily="34" charset="0"/>
                <a:cs typeface="Akan Times New Roman" pitchFamily="18" charset="0"/>
              </a:rPr>
              <a:t>, </a:t>
            </a:r>
            <a:br>
              <a:rPr lang="en-US" sz="5400" b="1" dirty="0">
                <a:latin typeface="Akan Times New Roman" pitchFamily="18" charset="0"/>
                <a:ea typeface="Tahoma" panose="020B0604030504040204" pitchFamily="34" charset="0"/>
                <a:cs typeface="Akan Times New Roman" pitchFamily="18" charset="0"/>
              </a:rPr>
            </a:br>
            <a:r>
              <a:rPr lang="en-US" sz="5400" b="1" dirty="0" err="1">
                <a:latin typeface="Akan Times New Roman" pitchFamily="18" charset="0"/>
                <a:ea typeface="Tahoma" panose="020B0604030504040204" pitchFamily="34" charset="0"/>
                <a:cs typeface="Akan Times New Roman" pitchFamily="18" charset="0"/>
              </a:rPr>
              <a:t>Nyame</a:t>
            </a:r>
            <a:r>
              <a:rPr lang="en-US" sz="5400" b="1" dirty="0">
                <a:latin typeface="Akan Times New Roman" pitchFamily="18" charset="0"/>
                <a:ea typeface="Tahoma" panose="020B0604030504040204" pitchFamily="34" charset="0"/>
                <a:cs typeface="Akan Times New Roman" pitchFamily="18" charset="0"/>
              </a:rPr>
              <a:t> </a:t>
            </a:r>
            <a:r>
              <a:rPr lang="en-US" sz="5400" b="1" dirty="0" err="1">
                <a:latin typeface="Akan Times New Roman" pitchFamily="18" charset="0"/>
                <a:ea typeface="Tahoma" panose="020B0604030504040204" pitchFamily="34" charset="0"/>
                <a:cs typeface="Akan Times New Roman" pitchFamily="18" charset="0"/>
              </a:rPr>
              <a:t>Adwammaa</a:t>
            </a:r>
            <a:r>
              <a:rPr lang="en-US" sz="5400" b="1" dirty="0">
                <a:latin typeface="Akan Times New Roman" pitchFamily="18" charset="0"/>
                <a:ea typeface="Tahoma" panose="020B0604030504040204" pitchFamily="34" charset="0"/>
                <a:cs typeface="Akan Times New Roman" pitchFamily="18" charset="0"/>
              </a:rPr>
              <a:t>,</a:t>
            </a:r>
          </a:p>
        </p:txBody>
      </p:sp>
    </p:spTree>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142875" y="118763"/>
            <a:ext cx="8858250" cy="6472045"/>
          </a:xfrm>
        </p:spPr>
        <p:txBody>
          <a:bodyPr/>
          <a:lstStyle/>
          <a:p>
            <a:pPr algn="ctr"/>
            <a:r>
              <a:rPr lang="en-US" sz="5400" b="1" dirty="0" err="1">
                <a:latin typeface="Akan Times New Roman" pitchFamily="18" charset="0"/>
                <a:ea typeface="Tahoma" panose="020B0604030504040204" pitchFamily="34" charset="0"/>
                <a:cs typeface="Akan Times New Roman" pitchFamily="18" charset="0"/>
              </a:rPr>
              <a:t>Agya</a:t>
            </a:r>
            <a:r>
              <a:rPr lang="en-US" sz="5400" b="1" dirty="0">
                <a:latin typeface="Akan Times New Roman" pitchFamily="18" charset="0"/>
                <a:ea typeface="Tahoma" panose="020B0604030504040204" pitchFamily="34" charset="0"/>
                <a:cs typeface="Akan Times New Roman" pitchFamily="18" charset="0"/>
              </a:rPr>
              <a:t> no </a:t>
            </a:r>
            <a:r>
              <a:rPr lang="en-US" sz="5400" b="1" dirty="0" err="1">
                <a:latin typeface="Akan Times New Roman" pitchFamily="18" charset="0"/>
                <a:ea typeface="Tahoma" panose="020B0604030504040204" pitchFamily="34" charset="0"/>
                <a:cs typeface="Akan Times New Roman" pitchFamily="18" charset="0"/>
              </a:rPr>
              <a:t>ba</a:t>
            </a:r>
            <a:r>
              <a:rPr lang="en-US" sz="5400" b="1" dirty="0">
                <a:latin typeface="Akan Times New Roman" pitchFamily="18" charset="0"/>
                <a:ea typeface="Tahoma" panose="020B0604030504040204" pitchFamily="34" charset="0"/>
                <a:cs typeface="Akan Times New Roman" pitchFamily="18" charset="0"/>
              </a:rPr>
              <a:t> a, </a:t>
            </a:r>
            <a:r>
              <a:rPr lang="en-US" sz="5400" b="1" dirty="0" err="1">
                <a:latin typeface="Akan Times New Roman" pitchFamily="18" charset="0"/>
                <a:ea typeface="Tahoma" panose="020B0604030504040204" pitchFamily="34" charset="0"/>
                <a:cs typeface="Akan Times New Roman" pitchFamily="18" charset="0"/>
              </a:rPr>
              <a:t>woyi</a:t>
            </a:r>
            <a:r>
              <a:rPr lang="en-US" sz="5400" b="1" dirty="0">
                <a:latin typeface="Akan Times New Roman" pitchFamily="18" charset="0"/>
                <a:ea typeface="Tahoma" panose="020B0604030504040204" pitchFamily="34" charset="0"/>
                <a:cs typeface="Akan Times New Roman" pitchFamily="18" charset="0"/>
              </a:rPr>
              <a:t> </a:t>
            </a:r>
            <a:r>
              <a:rPr lang="en-US" sz="5400" b="1" dirty="0" err="1">
                <a:latin typeface="Akan Times New Roman" pitchFamily="18" charset="0"/>
                <a:ea typeface="Tahoma" panose="020B0604030504040204" pitchFamily="34" charset="0"/>
                <a:cs typeface="Akan Times New Roman" pitchFamily="18" charset="0"/>
              </a:rPr>
              <a:t>wiase</a:t>
            </a:r>
            <a:r>
              <a:rPr lang="en-US" sz="5400" b="1" dirty="0">
                <a:latin typeface="Akan Times New Roman" pitchFamily="18" charset="0"/>
                <a:ea typeface="Tahoma" panose="020B0604030504040204" pitchFamily="34" charset="0"/>
                <a:cs typeface="Akan Times New Roman" pitchFamily="18" charset="0"/>
              </a:rPr>
              <a:t> mu </a:t>
            </a:r>
            <a:r>
              <a:rPr lang="en-US" sz="5400" b="1" dirty="0" err="1">
                <a:latin typeface="Akan Times New Roman" pitchFamily="18" charset="0"/>
                <a:ea typeface="Tahoma" panose="020B0604030504040204" pitchFamily="34" charset="0"/>
                <a:cs typeface="Akan Times New Roman" pitchFamily="18" charset="0"/>
              </a:rPr>
              <a:t>bcne</a:t>
            </a:r>
            <a:r>
              <a:rPr lang="en-US" sz="5400" b="1" dirty="0">
                <a:latin typeface="Akan Times New Roman" pitchFamily="18" charset="0"/>
                <a:ea typeface="Tahoma" panose="020B0604030504040204" pitchFamily="34" charset="0"/>
                <a:cs typeface="Akan Times New Roman" pitchFamily="18" charset="0"/>
              </a:rPr>
              <a:t>, </a:t>
            </a:r>
            <a:r>
              <a:rPr lang="en-US" sz="5400" b="1" dirty="0" err="1">
                <a:latin typeface="Akan Times New Roman" pitchFamily="18" charset="0"/>
                <a:ea typeface="Tahoma" panose="020B0604030504040204" pitchFamily="34" charset="0"/>
                <a:cs typeface="Akan Times New Roman" pitchFamily="18" charset="0"/>
              </a:rPr>
              <a:t>hu</a:t>
            </a:r>
            <a:r>
              <a:rPr lang="en-US" sz="5400" b="1" dirty="0">
                <a:latin typeface="Akan Times New Roman" pitchFamily="18" charset="0"/>
                <a:ea typeface="Tahoma" panose="020B0604030504040204" pitchFamily="34" charset="0"/>
                <a:cs typeface="Akan Times New Roman" pitchFamily="18" charset="0"/>
              </a:rPr>
              <a:t> y3n </a:t>
            </a:r>
            <a:r>
              <a:rPr lang="en-US" sz="5400" b="1" dirty="0" err="1">
                <a:latin typeface="Akan Times New Roman" pitchFamily="18" charset="0"/>
                <a:ea typeface="Tahoma" panose="020B0604030504040204" pitchFamily="34" charset="0"/>
                <a:cs typeface="Akan Times New Roman" pitchFamily="18" charset="0"/>
              </a:rPr>
              <a:t>mmcbc</a:t>
            </a:r>
            <a:r>
              <a:rPr lang="en-US" sz="5400" b="1" dirty="0">
                <a:latin typeface="Akan Times New Roman" pitchFamily="18" charset="0"/>
                <a:ea typeface="Tahoma" panose="020B0604030504040204" pitchFamily="34" charset="0"/>
                <a:cs typeface="Akan Times New Roman" pitchFamily="18" charset="0"/>
              </a:rPr>
              <a:t>,</a:t>
            </a:r>
            <a:br>
              <a:rPr lang="en-US" sz="5400" b="1" dirty="0">
                <a:latin typeface="Akan Times New Roman" pitchFamily="18" charset="0"/>
                <a:ea typeface="Tahoma" panose="020B0604030504040204" pitchFamily="34" charset="0"/>
                <a:cs typeface="Akan Times New Roman" pitchFamily="18" charset="0"/>
              </a:rPr>
            </a:br>
            <a:r>
              <a:rPr lang="en-US" sz="5400" b="1" dirty="0" err="1">
                <a:latin typeface="Akan Times New Roman" pitchFamily="18" charset="0"/>
                <a:ea typeface="Tahoma" panose="020B0604030504040204" pitchFamily="34" charset="0"/>
                <a:cs typeface="Akan Times New Roman" pitchFamily="18" charset="0"/>
              </a:rPr>
              <a:t>Wo</a:t>
            </a:r>
            <a:r>
              <a:rPr lang="en-US" sz="5400" b="1" dirty="0">
                <a:latin typeface="Akan Times New Roman" pitchFamily="18" charset="0"/>
                <a:ea typeface="Tahoma" panose="020B0604030504040204" pitchFamily="34" charset="0"/>
                <a:cs typeface="Akan Times New Roman" pitchFamily="18" charset="0"/>
              </a:rPr>
              <a:t> a </a:t>
            </a:r>
            <a:r>
              <a:rPr lang="en-US" sz="5400" b="1" dirty="0" err="1">
                <a:latin typeface="Akan Times New Roman" pitchFamily="18" charset="0"/>
                <a:ea typeface="Tahoma" panose="020B0604030504040204" pitchFamily="34" charset="0"/>
                <a:cs typeface="Akan Times New Roman" pitchFamily="18" charset="0"/>
              </a:rPr>
              <a:t>woyi</a:t>
            </a:r>
            <a:r>
              <a:rPr lang="en-US" sz="5400" b="1" dirty="0">
                <a:latin typeface="Akan Times New Roman" pitchFamily="18" charset="0"/>
                <a:ea typeface="Tahoma" panose="020B0604030504040204" pitchFamily="34" charset="0"/>
                <a:cs typeface="Akan Times New Roman" pitchFamily="18" charset="0"/>
              </a:rPr>
              <a:t> </a:t>
            </a:r>
            <a:r>
              <a:rPr lang="en-US" sz="5400" b="1" dirty="0" err="1">
                <a:latin typeface="Akan Times New Roman" pitchFamily="18" charset="0"/>
                <a:ea typeface="Tahoma" panose="020B0604030504040204" pitchFamily="34" charset="0"/>
                <a:cs typeface="Akan Times New Roman" pitchFamily="18" charset="0"/>
              </a:rPr>
              <a:t>wiase</a:t>
            </a:r>
            <a:r>
              <a:rPr lang="en-US" sz="5400" b="1" dirty="0">
                <a:latin typeface="Akan Times New Roman" pitchFamily="18" charset="0"/>
                <a:ea typeface="Tahoma" panose="020B0604030504040204" pitchFamily="34" charset="0"/>
                <a:cs typeface="Akan Times New Roman" pitchFamily="18" charset="0"/>
              </a:rPr>
              <a:t> </a:t>
            </a:r>
            <a:r>
              <a:rPr lang="en-US" sz="5400" b="1" dirty="0" err="1">
                <a:latin typeface="Akan Times New Roman" pitchFamily="18" charset="0"/>
                <a:ea typeface="Tahoma" panose="020B0604030504040204" pitchFamily="34" charset="0"/>
                <a:cs typeface="Akan Times New Roman" pitchFamily="18" charset="0"/>
              </a:rPr>
              <a:t>yi</a:t>
            </a:r>
            <a:r>
              <a:rPr lang="en-US" sz="5400" b="1" dirty="0">
                <a:latin typeface="Akan Times New Roman" pitchFamily="18" charset="0"/>
                <a:ea typeface="Tahoma" panose="020B0604030504040204" pitchFamily="34" charset="0"/>
                <a:cs typeface="Akan Times New Roman" pitchFamily="18" charset="0"/>
              </a:rPr>
              <a:t> mu </a:t>
            </a:r>
            <a:r>
              <a:rPr lang="en-US" sz="5400" b="1" dirty="0" err="1">
                <a:latin typeface="Akan Times New Roman" pitchFamily="18" charset="0"/>
                <a:ea typeface="Tahoma" panose="020B0604030504040204" pitchFamily="34" charset="0"/>
                <a:cs typeface="Akan Times New Roman" pitchFamily="18" charset="0"/>
              </a:rPr>
              <a:t>bcne</a:t>
            </a:r>
            <a:r>
              <a:rPr lang="en-US" sz="5400" b="1" dirty="0">
                <a:latin typeface="Akan Times New Roman" pitchFamily="18" charset="0"/>
                <a:ea typeface="Tahoma" panose="020B0604030504040204" pitchFamily="34" charset="0"/>
                <a:cs typeface="Akan Times New Roman" pitchFamily="18" charset="0"/>
              </a:rPr>
              <a:t>, tie </a:t>
            </a:r>
            <a:r>
              <a:rPr lang="en-US" sz="5400" b="1" dirty="0" err="1">
                <a:latin typeface="Akan Times New Roman" pitchFamily="18" charset="0"/>
                <a:ea typeface="Tahoma" panose="020B0604030504040204" pitchFamily="34" charset="0"/>
                <a:cs typeface="Akan Times New Roman" pitchFamily="18" charset="0"/>
              </a:rPr>
              <a:t>yjn</a:t>
            </a:r>
            <a:r>
              <a:rPr lang="en-US" sz="5400" b="1" dirty="0">
                <a:latin typeface="Akan Times New Roman" pitchFamily="18" charset="0"/>
                <a:ea typeface="Tahoma" panose="020B0604030504040204" pitchFamily="34" charset="0"/>
                <a:cs typeface="Akan Times New Roman" pitchFamily="18" charset="0"/>
              </a:rPr>
              <a:t> </a:t>
            </a:r>
            <a:r>
              <a:rPr lang="en-US" sz="5400" b="1" dirty="0" err="1">
                <a:latin typeface="Akan Times New Roman" pitchFamily="18" charset="0"/>
                <a:ea typeface="Tahoma" panose="020B0604030504040204" pitchFamily="34" charset="0"/>
                <a:cs typeface="Akan Times New Roman" pitchFamily="18" charset="0"/>
              </a:rPr>
              <a:t>mpaebc</a:t>
            </a:r>
            <a:r>
              <a:rPr lang="en-US" sz="5400" b="1" dirty="0">
                <a:latin typeface="Akan Times New Roman" pitchFamily="18" charset="0"/>
                <a:ea typeface="Tahoma" panose="020B0604030504040204" pitchFamily="34" charset="0"/>
                <a:cs typeface="Akan Times New Roman" pitchFamily="18" charset="0"/>
              </a:rPr>
              <a:t>.</a:t>
            </a:r>
            <a:br>
              <a:rPr lang="en-US" sz="5400" b="1" dirty="0">
                <a:latin typeface="Akan Times New Roman" pitchFamily="18" charset="0"/>
                <a:ea typeface="Tahoma" panose="020B0604030504040204" pitchFamily="34" charset="0"/>
                <a:cs typeface="Akan Times New Roman" pitchFamily="18" charset="0"/>
              </a:rPr>
            </a:br>
            <a:r>
              <a:rPr lang="en-US" sz="5400" b="1" dirty="0" err="1">
                <a:latin typeface="Akan Times New Roman" pitchFamily="18" charset="0"/>
                <a:ea typeface="Tahoma" panose="020B0604030504040204" pitchFamily="34" charset="0"/>
                <a:cs typeface="Akan Times New Roman" pitchFamily="18" charset="0"/>
              </a:rPr>
              <a:t>Wo</a:t>
            </a:r>
            <a:r>
              <a:rPr lang="en-US" sz="5400" b="1" dirty="0">
                <a:latin typeface="Akan Times New Roman" pitchFamily="18" charset="0"/>
                <a:ea typeface="Tahoma" panose="020B0604030504040204" pitchFamily="34" charset="0"/>
                <a:cs typeface="Akan Times New Roman" pitchFamily="18" charset="0"/>
              </a:rPr>
              <a:t> a </a:t>
            </a:r>
            <a:r>
              <a:rPr lang="en-US" sz="5400" b="1" dirty="0" err="1">
                <a:latin typeface="Akan Times New Roman" pitchFamily="18" charset="0"/>
                <a:ea typeface="Tahoma" panose="020B0604030504040204" pitchFamily="34" charset="0"/>
                <a:cs typeface="Akan Times New Roman" pitchFamily="18" charset="0"/>
              </a:rPr>
              <a:t>wote</a:t>
            </a:r>
            <a:r>
              <a:rPr lang="en-US" sz="5400" b="1" dirty="0">
                <a:latin typeface="Akan Times New Roman" pitchFamily="18" charset="0"/>
                <a:ea typeface="Tahoma" panose="020B0604030504040204" pitchFamily="34" charset="0"/>
                <a:cs typeface="Akan Times New Roman" pitchFamily="18" charset="0"/>
              </a:rPr>
              <a:t> </a:t>
            </a:r>
            <a:r>
              <a:rPr lang="en-US" sz="5400" b="1" dirty="0" err="1">
                <a:latin typeface="Akan Times New Roman" pitchFamily="18" charset="0"/>
                <a:ea typeface="Tahoma" panose="020B0604030504040204" pitchFamily="34" charset="0"/>
                <a:cs typeface="Akan Times New Roman" pitchFamily="18" charset="0"/>
              </a:rPr>
              <a:t>Agya</a:t>
            </a:r>
            <a:r>
              <a:rPr lang="en-US" sz="5400" b="1" dirty="0">
                <a:latin typeface="Akan Times New Roman" pitchFamily="18" charset="0"/>
                <a:ea typeface="Tahoma" panose="020B0604030504040204" pitchFamily="34" charset="0"/>
                <a:cs typeface="Akan Times New Roman" pitchFamily="18" charset="0"/>
              </a:rPr>
              <a:t> no </a:t>
            </a:r>
            <a:r>
              <a:rPr lang="en-US" sz="5400" b="1" dirty="0" err="1">
                <a:latin typeface="Akan Times New Roman" pitchFamily="18" charset="0"/>
                <a:ea typeface="Tahoma" panose="020B0604030504040204" pitchFamily="34" charset="0"/>
                <a:cs typeface="Akan Times New Roman" pitchFamily="18" charset="0"/>
              </a:rPr>
              <a:t>nsa</a:t>
            </a:r>
            <a:r>
              <a:rPr lang="en-US" sz="5400" b="1" dirty="0">
                <a:latin typeface="Akan Times New Roman" pitchFamily="18" charset="0"/>
                <a:ea typeface="Tahoma" panose="020B0604030504040204" pitchFamily="34" charset="0"/>
                <a:cs typeface="Akan Times New Roman" pitchFamily="18" charset="0"/>
              </a:rPr>
              <a:t> </a:t>
            </a:r>
            <a:r>
              <a:rPr lang="en-US" sz="5400" b="1" dirty="0" err="1">
                <a:latin typeface="Akan Times New Roman" pitchFamily="18" charset="0"/>
                <a:ea typeface="Tahoma" panose="020B0604030504040204" pitchFamily="34" charset="0"/>
                <a:cs typeface="Akan Times New Roman" pitchFamily="18" charset="0"/>
              </a:rPr>
              <a:t>nifa</a:t>
            </a:r>
            <a:r>
              <a:rPr lang="en-US" sz="5400" b="1" dirty="0">
                <a:latin typeface="Akan Times New Roman" pitchFamily="18" charset="0"/>
                <a:ea typeface="Tahoma" panose="020B0604030504040204" pitchFamily="34" charset="0"/>
                <a:cs typeface="Akan Times New Roman" pitchFamily="18" charset="0"/>
              </a:rPr>
              <a:t> soc </a:t>
            </a:r>
            <a:r>
              <a:rPr lang="en-US" sz="5400" b="1" dirty="0" err="1">
                <a:latin typeface="Akan Times New Roman" pitchFamily="18" charset="0"/>
                <a:ea typeface="Tahoma" panose="020B0604030504040204" pitchFamily="34" charset="0"/>
                <a:cs typeface="Akan Times New Roman" pitchFamily="18" charset="0"/>
              </a:rPr>
              <a:t>hu</a:t>
            </a:r>
            <a:r>
              <a:rPr lang="en-US" sz="5400" b="1" dirty="0">
                <a:latin typeface="Akan Times New Roman" pitchFamily="18" charset="0"/>
                <a:ea typeface="Tahoma" panose="020B0604030504040204" pitchFamily="34" charset="0"/>
                <a:cs typeface="Akan Times New Roman" pitchFamily="18" charset="0"/>
              </a:rPr>
              <a:t> </a:t>
            </a:r>
            <a:r>
              <a:rPr lang="en-US" sz="5400" b="1" dirty="0" err="1">
                <a:latin typeface="Akan Times New Roman" pitchFamily="18" charset="0"/>
                <a:ea typeface="Tahoma" panose="020B0604030504040204" pitchFamily="34" charset="0"/>
                <a:cs typeface="Akan Times New Roman" pitchFamily="18" charset="0"/>
              </a:rPr>
              <a:t>yjn</a:t>
            </a:r>
            <a:r>
              <a:rPr lang="en-US" sz="5400" b="1" dirty="0">
                <a:latin typeface="Akan Times New Roman" pitchFamily="18" charset="0"/>
                <a:ea typeface="Tahoma" panose="020B0604030504040204" pitchFamily="34" charset="0"/>
                <a:cs typeface="Akan Times New Roman" pitchFamily="18" charset="0"/>
              </a:rPr>
              <a:t> </a:t>
            </a:r>
            <a:r>
              <a:rPr lang="en-US" sz="5400" b="1" dirty="0" err="1">
                <a:latin typeface="Akan Times New Roman" pitchFamily="18" charset="0"/>
                <a:ea typeface="Tahoma" panose="020B0604030504040204" pitchFamily="34" charset="0"/>
                <a:cs typeface="Akan Times New Roman" pitchFamily="18" charset="0"/>
              </a:rPr>
              <a:t>mmcbc</a:t>
            </a:r>
            <a:r>
              <a:rPr lang="en-US" sz="5400" b="1" dirty="0">
                <a:latin typeface="Akan Times New Roman" pitchFamily="18" charset="0"/>
                <a:ea typeface="Tahoma" panose="020B0604030504040204" pitchFamily="34" charset="0"/>
                <a:cs typeface="Akan Times New Roman" pitchFamily="18" charset="0"/>
              </a:rPr>
              <a:t>.</a:t>
            </a:r>
            <a:br>
              <a:rPr lang="en-US" sz="5400" b="1" dirty="0">
                <a:latin typeface="Akan Times New Roman" pitchFamily="18" charset="0"/>
                <a:ea typeface="Tahoma" panose="020B0604030504040204" pitchFamily="34" charset="0"/>
                <a:cs typeface="Akan Times New Roman" pitchFamily="18" charset="0"/>
              </a:rPr>
            </a:br>
            <a:r>
              <a:rPr lang="en-US" sz="5400" b="1" dirty="0" err="1">
                <a:latin typeface="Akan Times New Roman" pitchFamily="18" charset="0"/>
                <a:ea typeface="Tahoma" panose="020B0604030504040204" pitchFamily="34" charset="0"/>
                <a:cs typeface="Akan Times New Roman" pitchFamily="18" charset="0"/>
              </a:rPr>
              <a:t>Enam</a:t>
            </a:r>
            <a:r>
              <a:rPr lang="en-US" sz="5400" b="1" dirty="0">
                <a:latin typeface="Akan Times New Roman" pitchFamily="18" charset="0"/>
                <a:ea typeface="Tahoma" panose="020B0604030504040204" pitchFamily="34" charset="0"/>
                <a:cs typeface="Akan Times New Roman" pitchFamily="18" charset="0"/>
              </a:rPr>
              <a:t> </a:t>
            </a:r>
            <a:r>
              <a:rPr lang="en-US" sz="5400" b="1" dirty="0" err="1">
                <a:latin typeface="Akan Times New Roman" pitchFamily="18" charset="0"/>
                <a:ea typeface="Tahoma" panose="020B0604030504040204" pitchFamily="34" charset="0"/>
                <a:cs typeface="Akan Times New Roman" pitchFamily="18" charset="0"/>
              </a:rPr>
              <a:t>sj</a:t>
            </a:r>
            <a:r>
              <a:rPr lang="en-US" sz="5400" b="1" dirty="0">
                <a:latin typeface="Akan Times New Roman" pitchFamily="18" charset="0"/>
                <a:ea typeface="Tahoma" panose="020B0604030504040204" pitchFamily="34" charset="0"/>
                <a:cs typeface="Akan Times New Roman" pitchFamily="18" charset="0"/>
              </a:rPr>
              <a:t>, </a:t>
            </a:r>
            <a:r>
              <a:rPr lang="en-US" sz="5400" b="1" dirty="0" err="1">
                <a:latin typeface="Akan Times New Roman" pitchFamily="18" charset="0"/>
                <a:ea typeface="Tahoma" panose="020B0604030504040204" pitchFamily="34" charset="0"/>
                <a:cs typeface="Akan Times New Roman" pitchFamily="18" charset="0"/>
              </a:rPr>
              <a:t>wo</a:t>
            </a:r>
            <a:r>
              <a:rPr lang="en-US" sz="5400" b="1" dirty="0">
                <a:latin typeface="Akan Times New Roman" pitchFamily="18" charset="0"/>
                <a:ea typeface="Tahoma" panose="020B0604030504040204" pitchFamily="34" charset="0"/>
                <a:cs typeface="Akan Times New Roman" pitchFamily="18" charset="0"/>
              </a:rPr>
              <a:t> </a:t>
            </a:r>
            <a:r>
              <a:rPr lang="en-US" sz="5400" b="1" dirty="0" err="1">
                <a:latin typeface="Akan Times New Roman" pitchFamily="18" charset="0"/>
                <a:ea typeface="Tahoma" panose="020B0604030504040204" pitchFamily="34" charset="0"/>
                <a:cs typeface="Akan Times New Roman" pitchFamily="18" charset="0"/>
              </a:rPr>
              <a:t>nko</a:t>
            </a:r>
            <a:r>
              <a:rPr lang="en-US" sz="5400" b="1" dirty="0">
                <a:latin typeface="Akan Times New Roman" pitchFamily="18" charset="0"/>
                <a:ea typeface="Tahoma" panose="020B0604030504040204" pitchFamily="34" charset="0"/>
                <a:cs typeface="Akan Times New Roman" pitchFamily="18" charset="0"/>
              </a:rPr>
              <a:t> </a:t>
            </a:r>
            <a:r>
              <a:rPr lang="en-US" sz="5400" b="1" dirty="0" err="1">
                <a:latin typeface="Akan Times New Roman" pitchFamily="18" charset="0"/>
                <a:ea typeface="Tahoma" panose="020B0604030504040204" pitchFamily="34" charset="0"/>
                <a:cs typeface="Akan Times New Roman" pitchFamily="18" charset="0"/>
              </a:rPr>
              <a:t>ara</a:t>
            </a:r>
            <a:r>
              <a:rPr lang="en-US" sz="5400" b="1" dirty="0">
                <a:latin typeface="Akan Times New Roman" pitchFamily="18" charset="0"/>
                <a:ea typeface="Tahoma" panose="020B0604030504040204" pitchFamily="34" charset="0"/>
                <a:cs typeface="Akan Times New Roman" pitchFamily="18" charset="0"/>
              </a:rPr>
              <a:t> </a:t>
            </a:r>
            <a:r>
              <a:rPr lang="en-US" sz="5400" b="1" dirty="0" err="1">
                <a:latin typeface="Akan Times New Roman" pitchFamily="18" charset="0"/>
                <a:ea typeface="Tahoma" panose="020B0604030504040204" pitchFamily="34" charset="0"/>
                <a:cs typeface="Akan Times New Roman" pitchFamily="18" charset="0"/>
              </a:rPr>
              <a:t>na</a:t>
            </a:r>
            <a:r>
              <a:rPr lang="en-US" sz="5400" b="1" dirty="0">
                <a:latin typeface="Akan Times New Roman" pitchFamily="18" charset="0"/>
                <a:ea typeface="Tahoma" panose="020B0604030504040204" pitchFamily="34" charset="0"/>
                <a:cs typeface="Akan Times New Roman" pitchFamily="18" charset="0"/>
              </a:rPr>
              <a:t> </a:t>
            </a:r>
            <a:r>
              <a:rPr lang="en-US" sz="5400" b="1" dirty="0" err="1">
                <a:latin typeface="Akan Times New Roman" pitchFamily="18" charset="0"/>
                <a:ea typeface="Tahoma" panose="020B0604030504040204" pitchFamily="34" charset="0"/>
                <a:cs typeface="Akan Times New Roman" pitchFamily="18" charset="0"/>
              </a:rPr>
              <a:t>woyj</a:t>
            </a:r>
            <a:r>
              <a:rPr lang="en-US" sz="5400" b="1" dirty="0">
                <a:latin typeface="Akan Times New Roman" pitchFamily="18" charset="0"/>
                <a:ea typeface="Tahoma" panose="020B0604030504040204" pitchFamily="34" charset="0"/>
                <a:cs typeface="Akan Times New Roman" pitchFamily="18" charset="0"/>
              </a:rPr>
              <a:t> </a:t>
            </a:r>
            <a:r>
              <a:rPr lang="en-US" sz="5400" b="1" dirty="0" err="1">
                <a:latin typeface="Akan Times New Roman" pitchFamily="18" charset="0"/>
                <a:ea typeface="Tahoma" panose="020B0604030504040204" pitchFamily="34" charset="0"/>
                <a:cs typeface="Akan Times New Roman" pitchFamily="18" charset="0"/>
              </a:rPr>
              <a:t>Kronkron</a:t>
            </a:r>
            <a:r>
              <a:rPr lang="en-US" sz="5400" b="1" dirty="0">
                <a:latin typeface="Akan Times New Roman" pitchFamily="18" charset="0"/>
                <a:ea typeface="Tahoma" panose="020B0604030504040204" pitchFamily="34" charset="0"/>
                <a:cs typeface="Akan Times New Roman" pitchFamily="18" charset="0"/>
              </a:rPr>
              <a:t>;</a:t>
            </a:r>
          </a:p>
        </p:txBody>
      </p:sp>
    </p:spTree>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83127" y="213758"/>
            <a:ext cx="8977746" cy="6412676"/>
          </a:xfrm>
        </p:spPr>
        <p:txBody>
          <a:bodyPr/>
          <a:lstStyle/>
          <a:p>
            <a:pPr algn="ctr"/>
            <a:r>
              <a:rPr lang="en-US" sz="5400" b="1" dirty="0" err="1">
                <a:latin typeface="Akan Times New Roman" pitchFamily="18" charset="0"/>
                <a:ea typeface="Tahoma" panose="020B0604030504040204" pitchFamily="34" charset="0"/>
                <a:cs typeface="Akan Times New Roman" pitchFamily="18" charset="0"/>
              </a:rPr>
              <a:t>Wo</a:t>
            </a:r>
            <a:r>
              <a:rPr lang="en-US" sz="5400" b="1" dirty="0">
                <a:latin typeface="Akan Times New Roman" pitchFamily="18" charset="0"/>
                <a:ea typeface="Tahoma" panose="020B0604030504040204" pitchFamily="34" charset="0"/>
                <a:cs typeface="Akan Times New Roman" pitchFamily="18" charset="0"/>
              </a:rPr>
              <a:t> </a:t>
            </a:r>
            <a:r>
              <a:rPr lang="en-US" sz="5400" b="1" dirty="0" err="1">
                <a:latin typeface="Akan Times New Roman" pitchFamily="18" charset="0"/>
                <a:ea typeface="Tahoma" panose="020B0604030504040204" pitchFamily="34" charset="0"/>
                <a:cs typeface="Akan Times New Roman" pitchFamily="18" charset="0"/>
              </a:rPr>
              <a:t>nko</a:t>
            </a:r>
            <a:r>
              <a:rPr lang="en-US" sz="5400" b="1" dirty="0">
                <a:latin typeface="Akan Times New Roman" pitchFamily="18" charset="0"/>
                <a:ea typeface="Tahoma" panose="020B0604030504040204" pitchFamily="34" charset="0"/>
                <a:cs typeface="Akan Times New Roman" pitchFamily="18" charset="0"/>
              </a:rPr>
              <a:t> </a:t>
            </a:r>
            <a:r>
              <a:rPr lang="en-US" sz="5400" b="1" dirty="0" err="1">
                <a:latin typeface="Akan Times New Roman" pitchFamily="18" charset="0"/>
                <a:ea typeface="Tahoma" panose="020B0604030504040204" pitchFamily="34" charset="0"/>
                <a:cs typeface="Akan Times New Roman" pitchFamily="18" charset="0"/>
              </a:rPr>
              <a:t>ara</a:t>
            </a:r>
            <a:r>
              <a:rPr lang="en-US" sz="5400" b="1" dirty="0">
                <a:latin typeface="Akan Times New Roman" pitchFamily="18" charset="0"/>
                <a:ea typeface="Tahoma" panose="020B0604030504040204" pitchFamily="34" charset="0"/>
                <a:cs typeface="Akan Times New Roman" pitchFamily="18" charset="0"/>
              </a:rPr>
              <a:t> </a:t>
            </a:r>
            <a:r>
              <a:rPr lang="en-US" sz="5400" b="1" dirty="0" err="1">
                <a:latin typeface="Akan Times New Roman" pitchFamily="18" charset="0"/>
                <a:ea typeface="Tahoma" panose="020B0604030504040204" pitchFamily="34" charset="0"/>
                <a:cs typeface="Akan Times New Roman" pitchFamily="18" charset="0"/>
              </a:rPr>
              <a:t>na</a:t>
            </a:r>
            <a:r>
              <a:rPr lang="en-US" sz="5400" b="1" dirty="0">
                <a:latin typeface="Akan Times New Roman" pitchFamily="18" charset="0"/>
                <a:ea typeface="Tahoma" panose="020B0604030504040204" pitchFamily="34" charset="0"/>
                <a:cs typeface="Akan Times New Roman" pitchFamily="18" charset="0"/>
              </a:rPr>
              <a:t> </a:t>
            </a:r>
            <a:r>
              <a:rPr lang="en-US" sz="5400" b="1" dirty="0" err="1">
                <a:latin typeface="Akan Times New Roman" pitchFamily="18" charset="0"/>
                <a:ea typeface="Tahoma" panose="020B0604030504040204" pitchFamily="34" charset="0"/>
                <a:cs typeface="Akan Times New Roman" pitchFamily="18" charset="0"/>
              </a:rPr>
              <a:t>woyj</a:t>
            </a:r>
            <a:r>
              <a:rPr lang="en-US" sz="5400" b="1" dirty="0">
                <a:latin typeface="Akan Times New Roman" pitchFamily="18" charset="0"/>
                <a:ea typeface="Tahoma" panose="020B0604030504040204" pitchFamily="34" charset="0"/>
                <a:cs typeface="Akan Times New Roman" pitchFamily="18" charset="0"/>
              </a:rPr>
              <a:t> </a:t>
            </a:r>
            <a:r>
              <a:rPr lang="en-US" sz="5400" b="1" dirty="0" err="1">
                <a:latin typeface="Akan Times New Roman" pitchFamily="18" charset="0"/>
                <a:ea typeface="Tahoma" panose="020B0604030504040204" pitchFamily="34" charset="0"/>
                <a:cs typeface="Akan Times New Roman" pitchFamily="18" charset="0"/>
              </a:rPr>
              <a:t>Awirade</a:t>
            </a:r>
            <a:br>
              <a:rPr lang="en-US" sz="5400" b="1" dirty="0">
                <a:latin typeface="Akan Times New Roman" pitchFamily="18" charset="0"/>
                <a:ea typeface="Tahoma" panose="020B0604030504040204" pitchFamily="34" charset="0"/>
                <a:cs typeface="Akan Times New Roman" pitchFamily="18" charset="0"/>
              </a:rPr>
            </a:br>
            <a:r>
              <a:rPr lang="en-US" sz="5400" b="1" dirty="0" err="1">
                <a:latin typeface="Akan Times New Roman" pitchFamily="18" charset="0"/>
                <a:ea typeface="Tahoma" panose="020B0604030504040204" pitchFamily="34" charset="0"/>
                <a:cs typeface="Akan Times New Roman" pitchFamily="18" charset="0"/>
              </a:rPr>
              <a:t>Wo</a:t>
            </a:r>
            <a:r>
              <a:rPr lang="en-US" sz="5400" b="1" dirty="0">
                <a:latin typeface="Akan Times New Roman" pitchFamily="18" charset="0"/>
                <a:ea typeface="Tahoma" panose="020B0604030504040204" pitchFamily="34" charset="0"/>
                <a:cs typeface="Akan Times New Roman" pitchFamily="18" charset="0"/>
              </a:rPr>
              <a:t> </a:t>
            </a:r>
            <a:r>
              <a:rPr lang="en-US" sz="5400" b="1" dirty="0" err="1">
                <a:latin typeface="Akan Times New Roman" pitchFamily="18" charset="0"/>
                <a:ea typeface="Tahoma" panose="020B0604030504040204" pitchFamily="34" charset="0"/>
                <a:cs typeface="Akan Times New Roman" pitchFamily="18" charset="0"/>
              </a:rPr>
              <a:t>nko</a:t>
            </a:r>
            <a:r>
              <a:rPr lang="en-US" sz="5400" b="1" dirty="0">
                <a:latin typeface="Akan Times New Roman" pitchFamily="18" charset="0"/>
                <a:ea typeface="Tahoma" panose="020B0604030504040204" pitchFamily="34" charset="0"/>
                <a:cs typeface="Akan Times New Roman" pitchFamily="18" charset="0"/>
              </a:rPr>
              <a:t> </a:t>
            </a:r>
            <a:r>
              <a:rPr lang="en-US" sz="5400" b="1" dirty="0" err="1">
                <a:latin typeface="Akan Times New Roman" pitchFamily="18" charset="0"/>
                <a:ea typeface="Tahoma" panose="020B0604030504040204" pitchFamily="34" charset="0"/>
                <a:cs typeface="Akan Times New Roman" pitchFamily="18" charset="0"/>
              </a:rPr>
              <a:t>ara</a:t>
            </a:r>
            <a:r>
              <a:rPr lang="en-US" sz="5400" b="1" dirty="0">
                <a:latin typeface="Akan Times New Roman" pitchFamily="18" charset="0"/>
                <a:ea typeface="Tahoma" panose="020B0604030504040204" pitchFamily="34" charset="0"/>
                <a:cs typeface="Akan Times New Roman" pitchFamily="18" charset="0"/>
              </a:rPr>
              <a:t> </a:t>
            </a:r>
            <a:r>
              <a:rPr lang="en-US" sz="5400" b="1" dirty="0" err="1">
                <a:latin typeface="Akan Times New Roman" pitchFamily="18" charset="0"/>
                <a:ea typeface="Tahoma" panose="020B0604030504040204" pitchFamily="34" charset="0"/>
                <a:cs typeface="Akan Times New Roman" pitchFamily="18" charset="0"/>
              </a:rPr>
              <a:t>na</a:t>
            </a:r>
            <a:r>
              <a:rPr lang="en-US" sz="5400" b="1" dirty="0">
                <a:latin typeface="Akan Times New Roman" pitchFamily="18" charset="0"/>
                <a:ea typeface="Tahoma" panose="020B0604030504040204" pitchFamily="34" charset="0"/>
                <a:cs typeface="Akan Times New Roman" pitchFamily="18" charset="0"/>
              </a:rPr>
              <a:t> </a:t>
            </a:r>
            <a:r>
              <a:rPr lang="en-US" sz="5400" b="1" dirty="0" err="1">
                <a:latin typeface="Akan Times New Roman" pitchFamily="18" charset="0"/>
                <a:ea typeface="Tahoma" panose="020B0604030504040204" pitchFamily="34" charset="0"/>
                <a:cs typeface="Akan Times New Roman" pitchFamily="18" charset="0"/>
              </a:rPr>
              <a:t>woyj</a:t>
            </a:r>
            <a:r>
              <a:rPr lang="en-US" sz="5400" b="1" dirty="0">
                <a:latin typeface="Akan Times New Roman" pitchFamily="18" charset="0"/>
                <a:ea typeface="Tahoma" panose="020B0604030504040204" pitchFamily="34" charset="0"/>
                <a:cs typeface="Akan Times New Roman" pitchFamily="18" charset="0"/>
              </a:rPr>
              <a:t> </a:t>
            </a:r>
            <a:r>
              <a:rPr lang="en-US" sz="5400" b="1" dirty="0" err="1">
                <a:latin typeface="Akan Times New Roman" pitchFamily="18" charset="0"/>
                <a:ea typeface="Tahoma" panose="020B0604030504040204" pitchFamily="34" charset="0"/>
                <a:cs typeface="Akan Times New Roman" pitchFamily="18" charset="0"/>
              </a:rPr>
              <a:t>Sorosoro</a:t>
            </a:r>
            <a:r>
              <a:rPr lang="en-US" sz="5400" b="1" dirty="0">
                <a:latin typeface="Akan Times New Roman" pitchFamily="18" charset="0"/>
                <a:ea typeface="Tahoma" panose="020B0604030504040204" pitchFamily="34" charset="0"/>
                <a:cs typeface="Akan Times New Roman" pitchFamily="18" charset="0"/>
              </a:rPr>
              <a:t> </a:t>
            </a:r>
            <a:r>
              <a:rPr lang="en-US" sz="5400" b="1" dirty="0" err="1">
                <a:latin typeface="Akan Times New Roman" pitchFamily="18" charset="0"/>
                <a:ea typeface="Tahoma" panose="020B0604030504040204" pitchFamily="34" charset="0"/>
                <a:cs typeface="Akan Times New Roman" pitchFamily="18" charset="0"/>
              </a:rPr>
              <a:t>ni</a:t>
            </a:r>
            <a:r>
              <a:rPr lang="en-US" sz="5400" b="1" dirty="0">
                <a:latin typeface="Akan Times New Roman" pitchFamily="18" charset="0"/>
                <a:ea typeface="Tahoma" panose="020B0604030504040204" pitchFamily="34" charset="0"/>
                <a:cs typeface="Akan Times New Roman" pitchFamily="18" charset="0"/>
              </a:rPr>
              <a:t> </a:t>
            </a:r>
            <a:r>
              <a:rPr lang="en-US" sz="5400" b="1" dirty="0" err="1">
                <a:latin typeface="Akan Times New Roman" pitchFamily="18" charset="0"/>
                <a:ea typeface="Tahoma" panose="020B0604030504040204" pitchFamily="34" charset="0"/>
                <a:cs typeface="Akan Times New Roman" pitchFamily="18" charset="0"/>
              </a:rPr>
              <a:t>prjko</a:t>
            </a:r>
            <a:r>
              <a:rPr lang="en-US" sz="5400" b="1" dirty="0">
                <a:latin typeface="Akan Times New Roman" pitchFamily="18" charset="0"/>
                <a:ea typeface="Tahoma" panose="020B0604030504040204" pitchFamily="34" charset="0"/>
                <a:cs typeface="Akan Times New Roman" pitchFamily="18" charset="0"/>
              </a:rPr>
              <a:t> </a:t>
            </a:r>
            <a:r>
              <a:rPr lang="en-US" sz="5400" b="1" dirty="0" err="1">
                <a:latin typeface="Akan Times New Roman" pitchFamily="18" charset="0"/>
                <a:ea typeface="Tahoma" panose="020B0604030504040204" pitchFamily="34" charset="0"/>
                <a:cs typeface="Akan Times New Roman" pitchFamily="18" charset="0"/>
              </a:rPr>
              <a:t>pj</a:t>
            </a:r>
            <a:r>
              <a:rPr lang="en-US" sz="5400" b="1" dirty="0">
                <a:latin typeface="Akan Times New Roman" pitchFamily="18" charset="0"/>
                <a:ea typeface="Tahoma" panose="020B0604030504040204" pitchFamily="34" charset="0"/>
                <a:cs typeface="Akan Times New Roman" pitchFamily="18" charset="0"/>
              </a:rPr>
              <a:t>.</a:t>
            </a:r>
            <a:br>
              <a:rPr lang="en-US" sz="5400" b="1" dirty="0">
                <a:latin typeface="Akan Times New Roman" pitchFamily="18" charset="0"/>
                <a:ea typeface="Tahoma" panose="020B0604030504040204" pitchFamily="34" charset="0"/>
                <a:cs typeface="Akan Times New Roman" pitchFamily="18" charset="0"/>
              </a:rPr>
            </a:br>
            <a:r>
              <a:rPr lang="en-US" sz="5400" b="1" dirty="0">
                <a:latin typeface="+mn-lt"/>
                <a:ea typeface="Tahoma" panose="020B0604030504040204" pitchFamily="34" charset="0"/>
                <a:cs typeface="Akan Times New Roman" pitchFamily="18" charset="0"/>
              </a:rPr>
              <a:t>J</a:t>
            </a:r>
            <a:r>
              <a:rPr lang="en-US" sz="5400" b="1" dirty="0">
                <a:latin typeface="Akan Times New Roman" pitchFamily="18" charset="0"/>
                <a:ea typeface="Tahoma" panose="020B0604030504040204" pitchFamily="34" charset="0"/>
                <a:cs typeface="Akan Times New Roman" pitchFamily="18" charset="0"/>
              </a:rPr>
              <a:t>esus </a:t>
            </a:r>
            <a:r>
              <a:rPr lang="en-US" sz="5400" b="1" dirty="0">
                <a:latin typeface="Adobe Fan Heiti Std B" pitchFamily="34" charset="-128"/>
                <a:ea typeface="Adobe Fan Heiti Std B" pitchFamily="34" charset="-128"/>
                <a:cs typeface="Akan Times New Roman" pitchFamily="18" charset="0"/>
              </a:rPr>
              <a:t>C</a:t>
            </a:r>
            <a:r>
              <a:rPr lang="en-US" sz="5400" b="1" dirty="0">
                <a:latin typeface="Akan Times New Roman" pitchFamily="18" charset="0"/>
                <a:ea typeface="Tahoma" panose="020B0604030504040204" pitchFamily="34" charset="0"/>
                <a:cs typeface="Akan Times New Roman" pitchFamily="18" charset="0"/>
              </a:rPr>
              <a:t>hrist a, </a:t>
            </a:r>
            <a:r>
              <a:rPr lang="en-US" sz="5400" b="1" dirty="0" err="1">
                <a:latin typeface="Akan Times New Roman" pitchFamily="18" charset="0"/>
                <a:ea typeface="Tahoma" panose="020B0604030504040204" pitchFamily="34" charset="0"/>
                <a:cs typeface="Akan Times New Roman" pitchFamily="18" charset="0"/>
              </a:rPr>
              <a:t>Wo</a:t>
            </a:r>
            <a:r>
              <a:rPr lang="en-US" sz="5400" b="1" dirty="0">
                <a:latin typeface="Akan Times New Roman" pitchFamily="18" charset="0"/>
                <a:ea typeface="Tahoma" panose="020B0604030504040204" pitchFamily="34" charset="0"/>
                <a:cs typeface="Akan Times New Roman" pitchFamily="18" charset="0"/>
              </a:rPr>
              <a:t> ne </a:t>
            </a:r>
            <a:r>
              <a:rPr lang="en-US" sz="5400" b="1" dirty="0" err="1">
                <a:latin typeface="Akan Times New Roman" pitchFamily="18" charset="0"/>
                <a:ea typeface="Tahoma" panose="020B0604030504040204" pitchFamily="34" charset="0"/>
                <a:cs typeface="Akan Times New Roman" pitchFamily="18" charset="0"/>
              </a:rPr>
              <a:t>Sumsum</a:t>
            </a:r>
            <a:r>
              <a:rPr lang="en-US" sz="5400" b="1" dirty="0">
                <a:latin typeface="Akan Times New Roman" pitchFamily="18" charset="0"/>
                <a:ea typeface="Tahoma" panose="020B0604030504040204" pitchFamily="34" charset="0"/>
                <a:cs typeface="Akan Times New Roman" pitchFamily="18" charset="0"/>
              </a:rPr>
              <a:t> </a:t>
            </a:r>
            <a:r>
              <a:rPr lang="en-US" sz="5400" b="1" dirty="0" err="1">
                <a:latin typeface="Akan Times New Roman" pitchFamily="18" charset="0"/>
                <a:ea typeface="Tahoma" panose="020B0604030504040204" pitchFamily="34" charset="0"/>
                <a:cs typeface="Akan Times New Roman" pitchFamily="18" charset="0"/>
              </a:rPr>
              <a:t>Kronkron</a:t>
            </a:r>
            <a:r>
              <a:rPr lang="en-US" sz="5400" b="1" dirty="0">
                <a:latin typeface="Akan Times New Roman" pitchFamily="18" charset="0"/>
                <a:ea typeface="Tahoma" panose="020B0604030504040204" pitchFamily="34" charset="0"/>
                <a:cs typeface="Akan Times New Roman" pitchFamily="18" charset="0"/>
              </a:rPr>
              <a:t> no</a:t>
            </a:r>
            <a:br>
              <a:rPr lang="en-US" sz="5400" b="1" dirty="0">
                <a:latin typeface="Akan Times New Roman" pitchFamily="18" charset="0"/>
                <a:ea typeface="Tahoma" panose="020B0604030504040204" pitchFamily="34" charset="0"/>
                <a:cs typeface="Akan Times New Roman" pitchFamily="18" charset="0"/>
              </a:rPr>
            </a:br>
            <a:r>
              <a:rPr lang="en-US" sz="5400" b="1" dirty="0" err="1">
                <a:latin typeface="Akan Times New Roman" pitchFamily="18" charset="0"/>
                <a:ea typeface="Tahoma" panose="020B0604030504040204" pitchFamily="34" charset="0"/>
                <a:cs typeface="Akan Times New Roman" pitchFamily="18" charset="0"/>
              </a:rPr>
              <a:t>wc</a:t>
            </a:r>
            <a:r>
              <a:rPr lang="en-US" sz="5400" b="1" dirty="0">
                <a:latin typeface="Akan Times New Roman" pitchFamily="18" charset="0"/>
                <a:ea typeface="Tahoma" panose="020B0604030504040204" pitchFamily="34" charset="0"/>
                <a:cs typeface="Akan Times New Roman" pitchFamily="18" charset="0"/>
              </a:rPr>
              <a:t> </a:t>
            </a:r>
            <a:r>
              <a:rPr lang="en-US" sz="5400" b="1" dirty="0" err="1">
                <a:latin typeface="Akan Times New Roman" pitchFamily="18" charset="0"/>
                <a:ea typeface="Tahoma" panose="020B0604030504040204" pitchFamily="34" charset="0"/>
                <a:cs typeface="Akan Times New Roman" pitchFamily="18" charset="0"/>
              </a:rPr>
              <a:t>Nyankopcn</a:t>
            </a:r>
            <a:r>
              <a:rPr lang="en-US" sz="5400" b="1" dirty="0">
                <a:latin typeface="Akan Times New Roman" pitchFamily="18" charset="0"/>
                <a:ea typeface="Tahoma" panose="020B0604030504040204" pitchFamily="34" charset="0"/>
                <a:cs typeface="Akan Times New Roman" pitchFamily="18" charset="0"/>
              </a:rPr>
              <a:t> </a:t>
            </a:r>
            <a:r>
              <a:rPr lang="en-US" sz="5400" b="1" dirty="0" err="1">
                <a:latin typeface="Akan Times New Roman" pitchFamily="18" charset="0"/>
                <a:ea typeface="Tahoma" panose="020B0604030504040204" pitchFamily="34" charset="0"/>
                <a:cs typeface="Akan Times New Roman" pitchFamily="18" charset="0"/>
              </a:rPr>
              <a:t>Agya</a:t>
            </a:r>
            <a:r>
              <a:rPr lang="en-US" sz="5400" b="1" dirty="0">
                <a:latin typeface="Akan Times New Roman" pitchFamily="18" charset="0"/>
                <a:ea typeface="Tahoma" panose="020B0604030504040204" pitchFamily="34" charset="0"/>
                <a:cs typeface="Akan Times New Roman" pitchFamily="18" charset="0"/>
              </a:rPr>
              <a:t> no </a:t>
            </a:r>
            <a:r>
              <a:rPr lang="en-US" sz="5400" b="1" dirty="0" err="1">
                <a:latin typeface="Akan Times New Roman" pitchFamily="18" charset="0"/>
                <a:ea typeface="Tahoma" panose="020B0604030504040204" pitchFamily="34" charset="0"/>
                <a:cs typeface="Akan Times New Roman" pitchFamily="18" charset="0"/>
              </a:rPr>
              <a:t>animuonyam</a:t>
            </a:r>
            <a:r>
              <a:rPr lang="en-US" sz="5400" b="1" dirty="0">
                <a:latin typeface="Akan Times New Roman" pitchFamily="18" charset="0"/>
                <a:ea typeface="Tahoma" panose="020B0604030504040204" pitchFamily="34" charset="0"/>
                <a:cs typeface="Akan Times New Roman" pitchFamily="18" charset="0"/>
              </a:rPr>
              <a:t> mu</a:t>
            </a:r>
            <a:br>
              <a:rPr lang="en-US" sz="5400" b="1" dirty="0">
                <a:latin typeface="Akan Times New Roman" pitchFamily="18" charset="0"/>
                <a:ea typeface="Tahoma" panose="020B0604030504040204" pitchFamily="34" charset="0"/>
                <a:cs typeface="Akan Times New Roman" pitchFamily="18" charset="0"/>
              </a:rPr>
            </a:br>
            <a:r>
              <a:rPr lang="en-US" sz="5400" b="1" dirty="0" err="1">
                <a:latin typeface="Akan Times New Roman" pitchFamily="18" charset="0"/>
                <a:ea typeface="Tahoma" panose="020B0604030504040204" pitchFamily="34" charset="0"/>
                <a:cs typeface="Akan Times New Roman" pitchFamily="18" charset="0"/>
              </a:rPr>
              <a:t>jnyjhc</a:t>
            </a:r>
            <a:r>
              <a:rPr lang="en-US" sz="5400" b="1" dirty="0">
                <a:latin typeface="Akan Times New Roman" pitchFamily="18" charset="0"/>
                <a:ea typeface="Tahoma" panose="020B0604030504040204" pitchFamily="34" charset="0"/>
                <a:cs typeface="Akan Times New Roman" pitchFamily="18" charset="0"/>
              </a:rPr>
              <a:t>.</a:t>
            </a:r>
          </a:p>
        </p:txBody>
      </p:sp>
    </p:spTree>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ctrTitle"/>
          </p:nvPr>
        </p:nvSpPr>
        <p:spPr>
          <a:xfrm>
            <a:off x="685800" y="938152"/>
            <a:ext cx="7772400" cy="2334735"/>
          </a:xfrm>
        </p:spPr>
        <p:txBody>
          <a:bodyPr/>
          <a:lstStyle/>
          <a:p>
            <a:pPr eaLnBrk="1" hangingPunct="1"/>
            <a:r>
              <a:rPr lang="en-US" sz="5400" b="1" dirty="0">
                <a:solidFill>
                  <a:srgbClr val="FFFF00"/>
                </a:solidFill>
                <a:latin typeface="Akan Times New Roman" pitchFamily="18" charset="0"/>
                <a:ea typeface="Tahoma" panose="020B0604030504040204" pitchFamily="34" charset="0"/>
                <a:cs typeface="Akan Times New Roman" pitchFamily="18" charset="0"/>
              </a:rPr>
              <a:t>NNIANIMU MPAEJ</a:t>
            </a:r>
            <a:br>
              <a:rPr lang="en-US" sz="5400" b="1" dirty="0">
                <a:latin typeface="TwiTimes New Roman PS" pitchFamily="2" charset="0"/>
                <a:ea typeface="Tahoma" panose="020B0604030504040204" pitchFamily="34" charset="0"/>
                <a:cs typeface="Tahoma" panose="020B0604030504040204" pitchFamily="34" charset="0"/>
              </a:rPr>
            </a:br>
            <a:br>
              <a:rPr lang="en-US" sz="5400" b="1" dirty="0">
                <a:latin typeface="TwiTimes New Roman PS" pitchFamily="2" charset="0"/>
                <a:ea typeface="Tahoma" panose="020B0604030504040204" pitchFamily="34" charset="0"/>
                <a:cs typeface="Tahoma" panose="020B0604030504040204" pitchFamily="34" charset="0"/>
              </a:rPr>
            </a:br>
            <a:r>
              <a:rPr lang="en-US" sz="3200" b="1" dirty="0">
                <a:effectLst>
                  <a:outerShdw blurRad="38100" dist="38100" dir="2700000" algn="tl">
                    <a:srgbClr val="000000">
                      <a:alpha val="43137"/>
                    </a:srgbClr>
                  </a:outerShdw>
                </a:effectLst>
                <a:latin typeface="TwiTimes New Roman PS" pitchFamily="2" charset="0"/>
                <a:ea typeface="Tahoma" panose="020B0604030504040204" pitchFamily="34" charset="0"/>
                <a:cs typeface="Tahoma" panose="020B0604030504040204" pitchFamily="34" charset="0"/>
              </a:rPr>
              <a:t>(OPENING PRAYER)</a:t>
            </a:r>
            <a:endParaRPr lang="en-US" sz="5400" b="1" dirty="0">
              <a:effectLst>
                <a:outerShdw blurRad="38100" dist="38100" dir="2700000" algn="tl">
                  <a:srgbClr val="000000">
                    <a:alpha val="43137"/>
                  </a:srgbClr>
                </a:outerShdw>
              </a:effectLst>
              <a:latin typeface="TwiTimes New Roman PS" pitchFamily="2" charset="0"/>
              <a:ea typeface="Tahoma" panose="020B0604030504040204" pitchFamily="34" charset="0"/>
              <a:cs typeface="Tahoma" panose="020B0604030504040204" pitchFamily="34" charset="0"/>
            </a:endParaRPr>
          </a:p>
        </p:txBody>
      </p:sp>
      <p:sp>
        <p:nvSpPr>
          <p:cNvPr id="3" name="Title 1"/>
          <p:cNvSpPr txBox="1">
            <a:spLocks/>
          </p:cNvSpPr>
          <p:nvPr/>
        </p:nvSpPr>
        <p:spPr bwMode="auto">
          <a:xfrm>
            <a:off x="273132" y="3859478"/>
            <a:ext cx="8597736" cy="2327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algn="l" eaLnBrk="1" hangingPunct="1"/>
            <a:r>
              <a:rPr lang="en-US" sz="5400" b="1" dirty="0">
                <a:solidFill>
                  <a:srgbClr val="FFFF00"/>
                </a:solidFill>
                <a:latin typeface="Akan Times New Roman" pitchFamily="18" charset="0"/>
                <a:ea typeface="Tahoma" panose="020B0604030504040204" pitchFamily="34" charset="0"/>
                <a:cs typeface="Akan Times New Roman" pitchFamily="18" charset="0"/>
              </a:rPr>
              <a:t>NNYESOJ:</a:t>
            </a:r>
          </a:p>
          <a:p>
            <a:pPr algn="l" eaLnBrk="1" hangingPunct="1"/>
            <a:endParaRPr lang="en-US" sz="5400" b="1" dirty="0">
              <a:solidFill>
                <a:srgbClr val="FFFF00"/>
              </a:solidFill>
              <a:latin typeface="Akan Times New Roman" pitchFamily="18" charset="0"/>
              <a:ea typeface="Tahoma" panose="020B0604030504040204" pitchFamily="34" charset="0"/>
              <a:cs typeface="Akan Times New Roman" pitchFamily="18" charset="0"/>
            </a:endParaRPr>
          </a:p>
          <a:p>
            <a:pPr eaLnBrk="1" hangingPunct="1"/>
            <a:r>
              <a:rPr lang="en-US" sz="5400" b="1" dirty="0">
                <a:solidFill>
                  <a:srgbClr val="FFFF00"/>
                </a:solidFill>
                <a:latin typeface="Akan Times New Roman" pitchFamily="18" charset="0"/>
                <a:ea typeface="Tahoma" panose="020B0604030504040204" pitchFamily="34" charset="0"/>
                <a:cs typeface="Akan Times New Roman" pitchFamily="18" charset="0"/>
              </a:rPr>
              <a:t>      </a:t>
            </a:r>
            <a:r>
              <a:rPr lang="en-US" sz="5400" b="1" dirty="0" err="1">
                <a:solidFill>
                  <a:srgbClr val="FFFF00"/>
                </a:solidFill>
                <a:latin typeface="Akan Times New Roman" pitchFamily="18" charset="0"/>
                <a:ea typeface="Tahoma" panose="020B0604030504040204" pitchFamily="34" charset="0"/>
                <a:cs typeface="Akan Times New Roman" pitchFamily="18" charset="0"/>
              </a:rPr>
              <a:t>JnyJ</a:t>
            </a:r>
            <a:r>
              <a:rPr lang="en-US" sz="5400" b="1" dirty="0">
                <a:solidFill>
                  <a:srgbClr val="FFFF00"/>
                </a:solidFill>
                <a:latin typeface="Akan Times New Roman" pitchFamily="18" charset="0"/>
                <a:ea typeface="Tahoma" panose="020B0604030504040204" pitchFamily="34" charset="0"/>
                <a:cs typeface="Akan Times New Roman" pitchFamily="18" charset="0"/>
              </a:rPr>
              <a:t> </a:t>
            </a:r>
            <a:r>
              <a:rPr lang="en-US" sz="5400" b="1" dirty="0" err="1">
                <a:solidFill>
                  <a:srgbClr val="FFFF00"/>
                </a:solidFill>
                <a:latin typeface="Akan Times New Roman" pitchFamily="18" charset="0"/>
                <a:ea typeface="Tahoma" panose="020B0604030504040204" pitchFamily="34" charset="0"/>
                <a:cs typeface="Akan Times New Roman" pitchFamily="18" charset="0"/>
              </a:rPr>
              <a:t>hJ</a:t>
            </a:r>
            <a:endParaRPr lang="en-US" sz="5400" b="1" dirty="0">
              <a:solidFill>
                <a:srgbClr val="FFFF00"/>
              </a:solidFill>
              <a:latin typeface="Akan Times New Roman" pitchFamily="18" charset="0"/>
              <a:ea typeface="Tahoma" panose="020B0604030504040204" pitchFamily="34" charset="0"/>
              <a:cs typeface="Akan Times New Roman" pitchFamily="18"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ctrTitle"/>
          </p:nvPr>
        </p:nvSpPr>
        <p:spPr>
          <a:xfrm>
            <a:off x="106878" y="2208807"/>
            <a:ext cx="8930244" cy="2363192"/>
          </a:xfrm>
        </p:spPr>
        <p:txBody>
          <a:bodyPr/>
          <a:lstStyle/>
          <a:p>
            <a:pPr eaLnBrk="1" hangingPunct="1"/>
            <a:r>
              <a:rPr lang="en-US" sz="5400" b="1" dirty="0">
                <a:solidFill>
                  <a:srgbClr val="FFFF00"/>
                </a:solidFill>
                <a:latin typeface="Akan Times New Roman" pitchFamily="18" charset="0"/>
                <a:ea typeface="Tahoma" panose="020B0604030504040204" pitchFamily="34" charset="0"/>
                <a:cs typeface="Akan Times New Roman" pitchFamily="18" charset="0"/>
              </a:rPr>
              <a:t>ANYAMES3M SOM</a:t>
            </a:r>
            <a:br>
              <a:rPr lang="en-US" sz="5400" b="1" dirty="0">
                <a:latin typeface="Akan Times New Roman" pitchFamily="18" charset="0"/>
                <a:ea typeface="Tahoma" panose="020B0604030504040204" pitchFamily="34" charset="0"/>
                <a:cs typeface="Akan Times New Roman" pitchFamily="18" charset="0"/>
              </a:rPr>
            </a:br>
            <a:br>
              <a:rPr lang="en-US" sz="5400" b="1" dirty="0">
                <a:latin typeface="TwiTimes New Roman PS" pitchFamily="2" charset="0"/>
                <a:ea typeface="Tahoma" panose="020B0604030504040204" pitchFamily="34" charset="0"/>
                <a:cs typeface="Tahoma" panose="020B0604030504040204" pitchFamily="34" charset="0"/>
              </a:rPr>
            </a:br>
            <a:r>
              <a:rPr lang="en-US" sz="5400" b="1" dirty="0">
                <a:effectLst>
                  <a:outerShdw blurRad="38100" dist="38100" dir="2700000" algn="tl">
                    <a:srgbClr val="000000">
                      <a:alpha val="43137"/>
                    </a:srgbClr>
                  </a:outerShdw>
                </a:effectLst>
                <a:latin typeface="TwiTimes New Roman PS" pitchFamily="2" charset="0"/>
                <a:ea typeface="Tahoma" panose="020B0604030504040204" pitchFamily="34" charset="0"/>
                <a:cs typeface="Tahoma" panose="020B0604030504040204" pitchFamily="34" charset="0"/>
              </a:rPr>
              <a:t>(LITURGY OF THE WORD)</a:t>
            </a:r>
          </a:p>
        </p:txBody>
      </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296863" y="2220689"/>
            <a:ext cx="8550275" cy="227559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eaLnBrk="1" hangingPunct="1"/>
            <a:br>
              <a:rPr lang="en-US" sz="8000" b="1" dirty="0">
                <a:latin typeface="TwiTimes New Roman PS" pitchFamily="2" charset="0"/>
                <a:ea typeface="Tahoma" panose="020B0604030504040204" pitchFamily="34" charset="0"/>
                <a:cs typeface="Tahoma" panose="020B0604030504040204" pitchFamily="34" charset="0"/>
              </a:rPr>
            </a:br>
            <a:r>
              <a:rPr lang="en-US" sz="5400" b="1" dirty="0">
                <a:latin typeface="TwiTimes New Roman PS" pitchFamily="2" charset="0"/>
                <a:ea typeface="Tahoma" panose="020B0604030504040204" pitchFamily="34" charset="0"/>
                <a:cs typeface="Tahoma" panose="020B0604030504040204" pitchFamily="34" charset="0"/>
              </a:rPr>
              <a:t>NNIANIMU SOM</a:t>
            </a:r>
            <a:br>
              <a:rPr lang="en-US" sz="5400" b="1" dirty="0">
                <a:latin typeface="TwiTimes New Roman PS" pitchFamily="2" charset="0"/>
                <a:ea typeface="Tahoma" panose="020B0604030504040204" pitchFamily="34" charset="0"/>
                <a:cs typeface="Tahoma" panose="020B0604030504040204" pitchFamily="34" charset="0"/>
              </a:rPr>
            </a:br>
            <a:br>
              <a:rPr lang="en-US" sz="5400" b="1" dirty="0">
                <a:latin typeface="TwiTimes New Roman PS" pitchFamily="2" charset="0"/>
                <a:ea typeface="Tahoma" panose="020B0604030504040204" pitchFamily="34" charset="0"/>
                <a:cs typeface="Tahoma" panose="020B0604030504040204" pitchFamily="34" charset="0"/>
              </a:rPr>
            </a:br>
            <a:r>
              <a:rPr lang="en-US" sz="5400" b="1" dirty="0">
                <a:solidFill>
                  <a:srgbClr val="FFFF00"/>
                </a:solidFill>
                <a:effectLst>
                  <a:outerShdw blurRad="38100" dist="38100" dir="2700000" algn="tl">
                    <a:srgbClr val="000000">
                      <a:alpha val="43137"/>
                    </a:srgbClr>
                  </a:outerShdw>
                </a:effectLst>
                <a:latin typeface="TwiTimes New Roman PS" pitchFamily="2" charset="0"/>
                <a:ea typeface="Tahoma" panose="020B0604030504040204" pitchFamily="34" charset="0"/>
                <a:cs typeface="Tahoma" panose="020B0604030504040204" pitchFamily="34" charset="0"/>
              </a:rPr>
              <a:t>(INTRODUCTORY RITES)</a:t>
            </a:r>
          </a:p>
        </p:txBody>
      </p:sp>
    </p:spTree>
    <p:extLst>
      <p:ext uri="{BB962C8B-B14F-4D97-AF65-F5344CB8AC3E}">
        <p14:creationId xmlns:p14="http://schemas.microsoft.com/office/powerpoint/2010/main" val="441144343"/>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ctrTitle"/>
          </p:nvPr>
        </p:nvSpPr>
        <p:spPr>
          <a:xfrm>
            <a:off x="118754" y="201881"/>
            <a:ext cx="8823366" cy="2345184"/>
          </a:xfrm>
        </p:spPr>
        <p:txBody>
          <a:bodyPr/>
          <a:lstStyle/>
          <a:p>
            <a:pPr eaLnBrk="1" hangingPunct="1"/>
            <a:r>
              <a:rPr lang="en-US" altLang="en-US" sz="5400" b="1" dirty="0">
                <a:solidFill>
                  <a:srgbClr val="FFFF00"/>
                </a:solidFill>
                <a:latin typeface="Akan Times New Roman" pitchFamily="18" charset="0"/>
                <a:ea typeface="Tahoma" panose="020B0604030504040204" pitchFamily="34" charset="0"/>
                <a:cs typeface="Akan Times New Roman" pitchFamily="18" charset="0"/>
              </a:rPr>
              <a:t>AKENKANS3M A 3DI KAN</a:t>
            </a:r>
            <a:br>
              <a:rPr lang="en-US" altLang="en-US" sz="5400" b="1" dirty="0">
                <a:latin typeface="Akan Times New Roman" pitchFamily="18" charset="0"/>
                <a:ea typeface="Tahoma" panose="020B0604030504040204" pitchFamily="34" charset="0"/>
                <a:cs typeface="Akan Times New Roman" pitchFamily="18" charset="0"/>
              </a:rPr>
            </a:br>
            <a:br>
              <a:rPr lang="en-US" altLang="en-US" sz="5400" b="1" dirty="0">
                <a:latin typeface="TwiTimes New Roman PS" pitchFamily="2" charset="0"/>
                <a:ea typeface="Tahoma" panose="020B0604030504040204" pitchFamily="34" charset="0"/>
                <a:cs typeface="Tahoma" panose="020B0604030504040204" pitchFamily="34" charset="0"/>
              </a:rPr>
            </a:br>
            <a:r>
              <a:rPr lang="en-US" altLang="en-US" sz="3600" b="1" dirty="0">
                <a:effectLst>
                  <a:outerShdw blurRad="38100" dist="38100" dir="2700000" algn="tl">
                    <a:srgbClr val="000000">
                      <a:alpha val="43137"/>
                    </a:srgbClr>
                  </a:outerShdw>
                </a:effectLst>
                <a:latin typeface="TwiTimes New Roman PS" pitchFamily="2" charset="0"/>
                <a:ea typeface="Tahoma" panose="020B0604030504040204" pitchFamily="34" charset="0"/>
                <a:cs typeface="Tahoma" panose="020B0604030504040204" pitchFamily="34" charset="0"/>
              </a:rPr>
              <a:t>(FIRST READING) </a:t>
            </a:r>
            <a:endParaRPr lang="en-US" sz="5400" b="1" dirty="0">
              <a:effectLst>
                <a:outerShdw blurRad="38100" dist="38100" dir="2700000" algn="tl">
                  <a:srgbClr val="000000">
                    <a:alpha val="43137"/>
                  </a:srgbClr>
                </a:outerShdw>
              </a:effectLst>
              <a:latin typeface="TwiTimes New Roman PS" pitchFamily="2" charset="0"/>
              <a:ea typeface="Tahoma" panose="020B0604030504040204" pitchFamily="34" charset="0"/>
              <a:cs typeface="Tahoma" panose="020B0604030504040204" pitchFamily="34" charset="0"/>
            </a:endParaRPr>
          </a:p>
        </p:txBody>
      </p:sp>
      <p:sp>
        <p:nvSpPr>
          <p:cNvPr id="23555" name="Subtitle 2"/>
          <p:cNvSpPr>
            <a:spLocks noGrp="1"/>
          </p:cNvSpPr>
          <p:nvPr>
            <p:ph type="subTitle" idx="1"/>
          </p:nvPr>
        </p:nvSpPr>
        <p:spPr>
          <a:xfrm>
            <a:off x="653143" y="3280031"/>
            <a:ext cx="7837714" cy="1030905"/>
          </a:xfrm>
        </p:spPr>
        <p:txBody>
          <a:bodyPr/>
          <a:lstStyle/>
          <a:p>
            <a:r>
              <a:rPr lang="en-US" sz="7200" b="1" dirty="0">
                <a:solidFill>
                  <a:srgbClr val="FFFF00"/>
                </a:solidFill>
                <a:latin typeface="TwiTimes New Roman PS" pitchFamily="2" charset="0"/>
                <a:ea typeface="Tahoma" panose="020B0604030504040204" pitchFamily="34" charset="0"/>
                <a:cs typeface="Tahoma" panose="020B0604030504040204" pitchFamily="34" charset="0"/>
              </a:rPr>
              <a:t>Isaiah 7:10-14</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Effect transition="in" filter="blinds(horizontal)">
                                      <p:cBhvr>
                                        <p:cTn id="7" dur="500"/>
                                        <p:tgtEl>
                                          <p:spTgt spid="235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ctrTitle"/>
          </p:nvPr>
        </p:nvSpPr>
        <p:spPr>
          <a:xfrm>
            <a:off x="346428" y="0"/>
            <a:ext cx="8597900" cy="2351316"/>
          </a:xfrm>
        </p:spPr>
        <p:txBody>
          <a:bodyPr/>
          <a:lstStyle/>
          <a:p>
            <a:pPr eaLnBrk="1" hangingPunct="1"/>
            <a:r>
              <a:rPr lang="en-US" altLang="en-US" sz="5400" b="1" dirty="0">
                <a:solidFill>
                  <a:srgbClr val="FFFF00"/>
                </a:solidFill>
                <a:latin typeface="Akan Times New Roman" pitchFamily="18" charset="0"/>
                <a:ea typeface="Tahoma" panose="020B0604030504040204" pitchFamily="34" charset="0"/>
                <a:cs typeface="Akan Times New Roman" pitchFamily="18" charset="0"/>
              </a:rPr>
              <a:t>NNYESOC DWOM</a:t>
            </a:r>
            <a:br>
              <a:rPr lang="en-US" sz="5400" b="1" dirty="0">
                <a:latin typeface="TwiTimes New Roman PS" pitchFamily="2" charset="0"/>
                <a:ea typeface="Tahoma" panose="020B0604030504040204" pitchFamily="34" charset="0"/>
                <a:cs typeface="Tahoma" panose="020B0604030504040204" pitchFamily="34" charset="0"/>
              </a:rPr>
            </a:br>
            <a:r>
              <a:rPr lang="en-US" sz="2800" b="1" dirty="0">
                <a:effectLst>
                  <a:outerShdw blurRad="38100" dist="38100" dir="2700000" algn="tl">
                    <a:srgbClr val="000000">
                      <a:alpha val="43137"/>
                    </a:srgbClr>
                  </a:outerShdw>
                </a:effectLst>
                <a:latin typeface="TwiTimes New Roman PS" pitchFamily="2" charset="0"/>
                <a:ea typeface="Tahoma" panose="020B0604030504040204" pitchFamily="34" charset="0"/>
                <a:cs typeface="Tahoma" panose="020B0604030504040204" pitchFamily="34" charset="0"/>
              </a:rPr>
              <a:t>RESPONSORIAL PSALM</a:t>
            </a:r>
            <a:endParaRPr lang="en-US" sz="5400" b="1" dirty="0">
              <a:effectLst>
                <a:outerShdw blurRad="38100" dist="38100" dir="2700000" algn="tl">
                  <a:srgbClr val="000000">
                    <a:alpha val="43137"/>
                  </a:srgbClr>
                </a:outerShdw>
              </a:effectLst>
              <a:latin typeface="TwiTimes New Roman PS" pitchFamily="2" charset="0"/>
              <a:ea typeface="Tahoma" panose="020B0604030504040204" pitchFamily="34" charset="0"/>
              <a:cs typeface="Tahoma" panose="020B0604030504040204" pitchFamily="34" charset="0"/>
            </a:endParaRPr>
          </a:p>
        </p:txBody>
      </p:sp>
      <p:sp>
        <p:nvSpPr>
          <p:cNvPr id="5" name="Title 1"/>
          <p:cNvSpPr txBox="1">
            <a:spLocks/>
          </p:cNvSpPr>
          <p:nvPr/>
        </p:nvSpPr>
        <p:spPr bwMode="auto">
          <a:xfrm>
            <a:off x="309946" y="2651761"/>
            <a:ext cx="8670864" cy="4206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algn="l"/>
            <a:endParaRPr lang="en-US" sz="5400" b="1" dirty="0">
              <a:latin typeface="TwiTimes New Roman PS" pitchFamily="2" charset="0"/>
              <a:ea typeface="Tahoma" panose="020B0604030504040204" pitchFamily="34" charset="0"/>
              <a:cs typeface="Tahoma" panose="020B0604030504040204" pitchFamily="34" charset="0"/>
            </a:endParaRPr>
          </a:p>
        </p:txBody>
      </p:sp>
      <p:sp>
        <p:nvSpPr>
          <p:cNvPr id="4" name="Title 1"/>
          <p:cNvSpPr txBox="1">
            <a:spLocks/>
          </p:cNvSpPr>
          <p:nvPr/>
        </p:nvSpPr>
        <p:spPr bwMode="auto">
          <a:xfrm>
            <a:off x="273050" y="2651761"/>
            <a:ext cx="8597900" cy="2351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marL="0" marR="0" lvl="0" indent="0" algn="ctr" defTabSz="914400" rtl="0" eaLnBrk="1" fontAlgn="base" latinLnBrk="0" hangingPunct="1">
              <a:lnSpc>
                <a:spcPct val="90000"/>
              </a:lnSpc>
              <a:spcBef>
                <a:spcPct val="0"/>
              </a:spcBef>
              <a:spcAft>
                <a:spcPct val="0"/>
              </a:spcAft>
              <a:buClrTx/>
              <a:buSzTx/>
              <a:buFontTx/>
              <a:buNone/>
              <a:tabLst/>
              <a:defRPr/>
            </a:pPr>
            <a:r>
              <a:rPr kumimoji="0" lang="en-US" sz="60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Akan Arial" pitchFamily="34" charset="0"/>
                <a:ea typeface="Tahoma" panose="020B0604030504040204" pitchFamily="34" charset="0"/>
                <a:cs typeface="Akan Arial" pitchFamily="34" charset="0"/>
              </a:rPr>
              <a:t>Momma</a:t>
            </a:r>
            <a:r>
              <a:rPr kumimoji="0" lang="en-US" sz="6000" b="1" i="0" u="none" strike="noStrike" kern="1200" cap="none" spc="0" normalizeH="0" noProof="0" dirty="0">
                <a:ln>
                  <a:noFill/>
                </a:ln>
                <a:solidFill>
                  <a:schemeClr val="tx1"/>
                </a:solidFill>
                <a:effectLst>
                  <a:outerShdw blurRad="38100" dist="38100" dir="2700000" algn="tl">
                    <a:srgbClr val="000000">
                      <a:alpha val="43137"/>
                    </a:srgbClr>
                  </a:outerShdw>
                </a:effectLst>
                <a:uLnTx/>
                <a:uFillTx/>
                <a:latin typeface="Akan Arial" pitchFamily="34" charset="0"/>
                <a:ea typeface="Tahoma" panose="020B0604030504040204" pitchFamily="34" charset="0"/>
                <a:cs typeface="Akan Arial" pitchFamily="34" charset="0"/>
              </a:rPr>
              <a:t> </a:t>
            </a:r>
            <a:r>
              <a:rPr kumimoji="0" lang="en-US" sz="6000" b="1" i="0" u="none" strike="noStrike" kern="1200" cap="none" spc="0" normalizeH="0" noProof="0" dirty="0" err="1">
                <a:ln>
                  <a:noFill/>
                </a:ln>
                <a:solidFill>
                  <a:schemeClr val="tx1"/>
                </a:solidFill>
                <a:effectLst>
                  <a:outerShdw blurRad="38100" dist="38100" dir="2700000" algn="tl">
                    <a:srgbClr val="000000">
                      <a:alpha val="43137"/>
                    </a:srgbClr>
                  </a:outerShdw>
                </a:effectLst>
                <a:uLnTx/>
                <a:uFillTx/>
                <a:latin typeface="Akan Arial" pitchFamily="34" charset="0"/>
                <a:ea typeface="Tahoma" panose="020B0604030504040204" pitchFamily="34" charset="0"/>
                <a:cs typeface="Akan Arial" pitchFamily="34" charset="0"/>
              </a:rPr>
              <a:t>Awurade</a:t>
            </a:r>
            <a:r>
              <a:rPr kumimoji="0" lang="en-US" sz="6000" b="1" i="0" u="none" strike="noStrike" kern="1200" cap="none" spc="0" normalizeH="0" noProof="0" dirty="0">
                <a:ln>
                  <a:noFill/>
                </a:ln>
                <a:solidFill>
                  <a:schemeClr val="tx1"/>
                </a:solidFill>
                <a:effectLst>
                  <a:outerShdw blurRad="38100" dist="38100" dir="2700000" algn="tl">
                    <a:srgbClr val="000000">
                      <a:alpha val="43137"/>
                    </a:srgbClr>
                  </a:outerShdw>
                </a:effectLst>
                <a:uLnTx/>
                <a:uFillTx/>
                <a:latin typeface="Akan Arial" pitchFamily="34" charset="0"/>
                <a:ea typeface="Tahoma" panose="020B0604030504040204" pitchFamily="34" charset="0"/>
                <a:cs typeface="Akan Arial" pitchFamily="34" charset="0"/>
              </a:rPr>
              <a:t> </a:t>
            </a:r>
            <a:r>
              <a:rPr kumimoji="0" lang="en-US" sz="6000" b="1" i="0" u="none" strike="noStrike" kern="1200" cap="none" spc="0" normalizeH="0" noProof="0" dirty="0" err="1">
                <a:ln>
                  <a:noFill/>
                </a:ln>
                <a:solidFill>
                  <a:schemeClr val="tx1"/>
                </a:solidFill>
                <a:effectLst>
                  <a:outerShdw blurRad="38100" dist="38100" dir="2700000" algn="tl">
                    <a:srgbClr val="000000">
                      <a:alpha val="43137"/>
                    </a:srgbClr>
                  </a:outerShdw>
                </a:effectLst>
                <a:uLnTx/>
                <a:uFillTx/>
                <a:latin typeface="Akan Arial" pitchFamily="34" charset="0"/>
                <a:ea typeface="Tahoma" panose="020B0604030504040204" pitchFamily="34" charset="0"/>
                <a:cs typeface="Akan Arial" pitchFamily="34" charset="0"/>
              </a:rPr>
              <a:t>mmra</a:t>
            </a:r>
            <a:r>
              <a:rPr kumimoji="0" lang="en-US" sz="6000" b="1" i="0" u="none" strike="noStrike" kern="1200" cap="none" spc="0" normalizeH="0" noProof="0" dirty="0">
                <a:ln>
                  <a:noFill/>
                </a:ln>
                <a:solidFill>
                  <a:schemeClr val="tx1"/>
                </a:solidFill>
                <a:effectLst>
                  <a:outerShdw blurRad="38100" dist="38100" dir="2700000" algn="tl">
                    <a:srgbClr val="000000">
                      <a:alpha val="43137"/>
                    </a:srgbClr>
                  </a:outerShdw>
                </a:effectLst>
                <a:uLnTx/>
                <a:uFillTx/>
                <a:latin typeface="Akan Arial" pitchFamily="34" charset="0"/>
                <a:ea typeface="Tahoma" panose="020B0604030504040204" pitchFamily="34" charset="0"/>
                <a:cs typeface="Akan Arial" pitchFamily="34" charset="0"/>
              </a:rPr>
              <a:t> mu;</a:t>
            </a:r>
          </a:p>
          <a:p>
            <a:pPr marL="0" marR="0" lvl="0" indent="0" algn="ctr" defTabSz="914400" rtl="0" eaLnBrk="1" fontAlgn="base" latinLnBrk="0" hangingPunct="1">
              <a:lnSpc>
                <a:spcPct val="90000"/>
              </a:lnSpc>
              <a:spcBef>
                <a:spcPct val="0"/>
              </a:spcBef>
              <a:spcAft>
                <a:spcPct val="0"/>
              </a:spcAft>
              <a:buClrTx/>
              <a:buSzTx/>
              <a:buFontTx/>
              <a:buNone/>
              <a:tabLst/>
              <a:defRPr/>
            </a:pPr>
            <a:r>
              <a:rPr lang="en-US" sz="6000" b="1" baseline="0" dirty="0" err="1">
                <a:effectLst>
                  <a:outerShdw blurRad="38100" dist="38100" dir="2700000" algn="tl">
                    <a:srgbClr val="000000">
                      <a:alpha val="43137"/>
                    </a:srgbClr>
                  </a:outerShdw>
                </a:effectLst>
                <a:latin typeface="Akan Arial" pitchFamily="34" charset="0"/>
                <a:ea typeface="Tahoma" panose="020B0604030504040204" pitchFamily="34" charset="0"/>
                <a:cs typeface="Akan Arial" pitchFamily="34" charset="0"/>
              </a:rPr>
              <a:t>Cne</a:t>
            </a:r>
            <a:r>
              <a:rPr lang="en-US" sz="6000" b="1" dirty="0">
                <a:effectLst>
                  <a:outerShdw blurRad="38100" dist="38100" dir="2700000" algn="tl">
                    <a:srgbClr val="000000">
                      <a:alpha val="43137"/>
                    </a:srgbClr>
                  </a:outerShdw>
                </a:effectLst>
                <a:latin typeface="Akan Arial" pitchFamily="34" charset="0"/>
                <a:ea typeface="Tahoma" panose="020B0604030504040204" pitchFamily="34" charset="0"/>
                <a:cs typeface="Akan Arial" pitchFamily="34" charset="0"/>
              </a:rPr>
              <a:t> </a:t>
            </a:r>
            <a:r>
              <a:rPr lang="en-US" sz="6000" b="1" dirty="0" err="1">
                <a:effectLst>
                  <a:outerShdw blurRad="38100" dist="38100" dir="2700000" algn="tl">
                    <a:srgbClr val="000000">
                      <a:alpha val="43137"/>
                    </a:srgbClr>
                  </a:outerShdw>
                </a:effectLst>
                <a:latin typeface="Akan Arial" pitchFamily="34" charset="0"/>
                <a:ea typeface="Tahoma" panose="020B0604030504040204" pitchFamily="34" charset="0"/>
                <a:cs typeface="Akan Arial" pitchFamily="34" charset="0"/>
              </a:rPr>
              <a:t>Animuonyam</a:t>
            </a:r>
            <a:r>
              <a:rPr lang="en-US" sz="6000" b="1" dirty="0">
                <a:effectLst>
                  <a:outerShdw blurRad="38100" dist="38100" dir="2700000" algn="tl">
                    <a:srgbClr val="000000">
                      <a:alpha val="43137"/>
                    </a:srgbClr>
                  </a:outerShdw>
                </a:effectLst>
                <a:latin typeface="Akan Arial" pitchFamily="34" charset="0"/>
                <a:ea typeface="Tahoma" panose="020B0604030504040204" pitchFamily="34" charset="0"/>
                <a:cs typeface="Akan Arial" pitchFamily="34" charset="0"/>
              </a:rPr>
              <a:t> </a:t>
            </a:r>
            <a:r>
              <a:rPr lang="en-US" sz="6000" b="1" dirty="0" err="1">
                <a:effectLst>
                  <a:outerShdw blurRad="38100" dist="38100" dir="2700000" algn="tl">
                    <a:srgbClr val="000000">
                      <a:alpha val="43137"/>
                    </a:srgbClr>
                  </a:outerShdw>
                </a:effectLst>
                <a:latin typeface="Akan Arial" pitchFamily="34" charset="0"/>
                <a:ea typeface="Tahoma" panose="020B0604030504040204" pitchFamily="34" charset="0"/>
                <a:cs typeface="Akan Arial" pitchFamily="34" charset="0"/>
              </a:rPr>
              <a:t>hene</a:t>
            </a:r>
            <a:endParaRPr kumimoji="0" lang="en-US" sz="60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Akan Arial" pitchFamily="34" charset="0"/>
              <a:ea typeface="Tahoma" panose="020B0604030504040204" pitchFamily="34" charset="0"/>
              <a:cs typeface="Akan Arial" pitchFamily="34"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ctrTitle"/>
          </p:nvPr>
        </p:nvSpPr>
        <p:spPr>
          <a:xfrm>
            <a:off x="324679" y="201880"/>
            <a:ext cx="8494642" cy="2560295"/>
          </a:xfrm>
        </p:spPr>
        <p:txBody>
          <a:bodyPr/>
          <a:lstStyle/>
          <a:p>
            <a:pPr eaLnBrk="1" hangingPunct="1"/>
            <a:r>
              <a:rPr lang="en-US" altLang="en-US" sz="4800" b="1" dirty="0">
                <a:solidFill>
                  <a:srgbClr val="FFFF00"/>
                </a:solidFill>
                <a:latin typeface="Akan Arial" panose="020B0604020202020204" pitchFamily="34" charset="0"/>
                <a:ea typeface="Tahoma" panose="020B0604030504040204" pitchFamily="34" charset="0"/>
                <a:cs typeface="Akan Arial" panose="020B0604020202020204" pitchFamily="34" charset="0"/>
              </a:rPr>
              <a:t>AKENKANS3M A JTC SO MMIENU</a:t>
            </a:r>
            <a:br>
              <a:rPr lang="en-US" altLang="en-US" sz="5400" b="1" dirty="0">
                <a:latin typeface="TwiTimes New Roman PS" pitchFamily="2" charset="0"/>
                <a:ea typeface="Tahoma" panose="020B0604030504040204" pitchFamily="34" charset="0"/>
                <a:cs typeface="Tahoma" panose="020B0604030504040204" pitchFamily="34" charset="0"/>
              </a:rPr>
            </a:br>
            <a:r>
              <a:rPr lang="en-US" altLang="en-US" sz="2800" b="1" dirty="0">
                <a:effectLst>
                  <a:outerShdw blurRad="38100" dist="38100" dir="2700000" algn="tl">
                    <a:srgbClr val="000000">
                      <a:alpha val="43137"/>
                    </a:srgbClr>
                  </a:outerShdw>
                </a:effectLst>
                <a:latin typeface="TwiTimes New Roman PS" pitchFamily="2" charset="0"/>
                <a:ea typeface="Tahoma" panose="020B0604030504040204" pitchFamily="34" charset="0"/>
                <a:cs typeface="Tahoma" panose="020B0604030504040204" pitchFamily="34" charset="0"/>
              </a:rPr>
              <a:t>(SECOND READING)</a:t>
            </a:r>
            <a:endParaRPr lang="en-US" altLang="en-US" sz="5400" b="1" dirty="0">
              <a:effectLst>
                <a:outerShdw blurRad="38100" dist="38100" dir="2700000" algn="tl">
                  <a:srgbClr val="000000">
                    <a:alpha val="43137"/>
                  </a:srgbClr>
                </a:outerShdw>
              </a:effectLst>
              <a:latin typeface="TwiTimes New Roman PS" pitchFamily="2" charset="0"/>
              <a:ea typeface="Tahoma" panose="020B0604030504040204" pitchFamily="34" charset="0"/>
              <a:cs typeface="Tahoma" panose="020B0604030504040204" pitchFamily="34" charset="0"/>
            </a:endParaRPr>
          </a:p>
        </p:txBody>
      </p:sp>
      <p:sp>
        <p:nvSpPr>
          <p:cNvPr id="25603" name="Subtitle 2"/>
          <p:cNvSpPr>
            <a:spLocks noGrp="1"/>
          </p:cNvSpPr>
          <p:nvPr>
            <p:ph type="subTitle" idx="1"/>
          </p:nvPr>
        </p:nvSpPr>
        <p:spPr>
          <a:xfrm>
            <a:off x="363868" y="3281308"/>
            <a:ext cx="8542750" cy="878774"/>
          </a:xfrm>
        </p:spPr>
        <p:txBody>
          <a:bodyPr/>
          <a:lstStyle/>
          <a:p>
            <a:r>
              <a:rPr lang="en-US" sz="8000" b="1" dirty="0">
                <a:solidFill>
                  <a:srgbClr val="FFFF00"/>
                </a:solidFill>
                <a:latin typeface="TwiTimes New Roman PS" pitchFamily="2" charset="0"/>
                <a:ea typeface="Tahoma" panose="020B0604030504040204" pitchFamily="34" charset="0"/>
                <a:cs typeface="Tahoma" panose="020B0604030504040204" pitchFamily="34" charset="0"/>
              </a:rPr>
              <a:t>Romans 1:1-7</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blinds(horizontal)">
                                      <p:cBhvr>
                                        <p:cTn id="7" dur="500"/>
                                        <p:tgtEl>
                                          <p:spTgt spid="2560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69843"/>
            <a:ext cx="9289774" cy="3763618"/>
          </a:xfrm>
        </p:spPr>
        <p:txBody>
          <a:bodyPr/>
          <a:lstStyle/>
          <a:p>
            <a:r>
              <a:rPr lang="en-US" sz="13800" b="1" dirty="0">
                <a:latin typeface="TwiTimes New Roman PS" pitchFamily="2" charset="0"/>
                <a:ea typeface="Tahoma" panose="020B0604030504040204" pitchFamily="34" charset="0"/>
                <a:cs typeface="Tahoma" panose="020B0604030504040204" pitchFamily="34" charset="0"/>
              </a:rPr>
              <a:t>ALLELUIA</a:t>
            </a:r>
            <a:endParaRPr lang="en-US" sz="16600" b="1" dirty="0">
              <a:latin typeface="TwiTimes New Roman PS" pitchFamily="2"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756095034"/>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6726" y="1178668"/>
            <a:ext cx="8550548" cy="933021"/>
          </a:xfrm>
        </p:spPr>
        <p:txBody>
          <a:bodyPr/>
          <a:lstStyle/>
          <a:p>
            <a:r>
              <a:rPr lang="en-US" sz="5400" b="1" dirty="0">
                <a:solidFill>
                  <a:srgbClr val="FFFF00"/>
                </a:solidFill>
                <a:latin typeface="TwiTimes New Roman PS" pitchFamily="2" charset="0"/>
                <a:ea typeface="Tahoma" panose="020B0604030504040204" pitchFamily="34" charset="0"/>
                <a:cs typeface="Tahoma" panose="020B0604030504040204" pitchFamily="34" charset="0"/>
              </a:rPr>
              <a:t>GOSPEL ACCLAMATION</a:t>
            </a:r>
          </a:p>
        </p:txBody>
      </p:sp>
      <p:sp>
        <p:nvSpPr>
          <p:cNvPr id="3" name="Subtitle 2"/>
          <p:cNvSpPr>
            <a:spLocks noGrp="1"/>
          </p:cNvSpPr>
          <p:nvPr>
            <p:ph type="subTitle" idx="1"/>
          </p:nvPr>
        </p:nvSpPr>
        <p:spPr>
          <a:xfrm>
            <a:off x="237820" y="2415811"/>
            <a:ext cx="8906180" cy="5435528"/>
          </a:xfrm>
        </p:spPr>
        <p:txBody>
          <a:bodyPr/>
          <a:lstStyle/>
          <a:p>
            <a:r>
              <a:rPr lang="en-US" sz="4800" b="1" dirty="0" err="1">
                <a:latin typeface="Akan Arial" panose="020B0604020202020204" pitchFamily="34" charset="0"/>
                <a:ea typeface="Tahoma" panose="020B0604030504040204" pitchFamily="34" charset="0"/>
                <a:cs typeface="Akan Arial" panose="020B0604020202020204" pitchFamily="34" charset="0"/>
              </a:rPr>
              <a:t>Awurade</a:t>
            </a:r>
            <a:r>
              <a:rPr lang="en-US" sz="4800" b="1" dirty="0">
                <a:latin typeface="Akan Arial" panose="020B0604020202020204" pitchFamily="34" charset="0"/>
                <a:ea typeface="Tahoma" panose="020B0604030504040204" pitchFamily="34" charset="0"/>
                <a:cs typeface="Akan Arial" panose="020B0604020202020204" pitchFamily="34" charset="0"/>
              </a:rPr>
              <a:t> </a:t>
            </a:r>
            <a:r>
              <a:rPr lang="en-US" sz="4800" b="1" dirty="0" err="1">
                <a:latin typeface="Akan Arial" panose="020B0604020202020204" pitchFamily="34" charset="0"/>
                <a:ea typeface="Tahoma" panose="020B0604030504040204" pitchFamily="34" charset="0"/>
                <a:cs typeface="Akan Arial" panose="020B0604020202020204" pitchFamily="34" charset="0"/>
              </a:rPr>
              <a:t>Sunsum</a:t>
            </a:r>
            <a:r>
              <a:rPr lang="en-US" sz="4800" b="1" dirty="0">
                <a:latin typeface="Akan Arial" panose="020B0604020202020204" pitchFamily="34" charset="0"/>
                <a:ea typeface="Tahoma" panose="020B0604030504040204" pitchFamily="34" charset="0"/>
                <a:cs typeface="Akan Arial" panose="020B0604020202020204" pitchFamily="34" charset="0"/>
              </a:rPr>
              <a:t> </a:t>
            </a:r>
            <a:r>
              <a:rPr lang="en-US" sz="4800" b="1" dirty="0" err="1">
                <a:latin typeface="Akan Arial" panose="020B0604020202020204" pitchFamily="34" charset="0"/>
                <a:ea typeface="Tahoma" panose="020B0604030504040204" pitchFamily="34" charset="0"/>
                <a:cs typeface="Akan Arial" panose="020B0604020202020204" pitchFamily="34" charset="0"/>
              </a:rPr>
              <a:t>wc</a:t>
            </a:r>
            <a:r>
              <a:rPr lang="en-US" sz="4800" b="1" dirty="0">
                <a:latin typeface="Akan Arial" panose="020B0604020202020204" pitchFamily="34" charset="0"/>
                <a:ea typeface="Tahoma" panose="020B0604030504040204" pitchFamily="34" charset="0"/>
                <a:cs typeface="Akan Arial" panose="020B0604020202020204" pitchFamily="34" charset="0"/>
              </a:rPr>
              <a:t> me; </a:t>
            </a:r>
            <a:r>
              <a:rPr lang="en-US" sz="4800" b="1" dirty="0" err="1">
                <a:latin typeface="Akan Arial" panose="020B0604020202020204" pitchFamily="34" charset="0"/>
                <a:ea typeface="Tahoma" panose="020B0604030504040204" pitchFamily="34" charset="0"/>
                <a:cs typeface="Akan Arial" panose="020B0604020202020204" pitchFamily="34" charset="0"/>
              </a:rPr>
              <a:t>wasoma</a:t>
            </a:r>
            <a:r>
              <a:rPr lang="en-US" sz="4800" b="1" dirty="0">
                <a:latin typeface="Akan Arial" panose="020B0604020202020204" pitchFamily="34" charset="0"/>
                <a:ea typeface="Tahoma" panose="020B0604030504040204" pitchFamily="34" charset="0"/>
                <a:cs typeface="Akan Arial" panose="020B0604020202020204" pitchFamily="34" charset="0"/>
              </a:rPr>
              <a:t> me </a:t>
            </a:r>
            <a:r>
              <a:rPr lang="en-US" sz="4800" b="1" dirty="0" err="1">
                <a:latin typeface="Akan Arial" panose="020B0604020202020204" pitchFamily="34" charset="0"/>
                <a:ea typeface="Tahoma" panose="020B0604030504040204" pitchFamily="34" charset="0"/>
                <a:cs typeface="Akan Arial" panose="020B0604020202020204" pitchFamily="34" charset="0"/>
              </a:rPr>
              <a:t>sj</a:t>
            </a:r>
            <a:r>
              <a:rPr lang="en-US" sz="4800" b="1" dirty="0">
                <a:latin typeface="Akan Arial" panose="020B0604020202020204" pitchFamily="34" charset="0"/>
                <a:ea typeface="Tahoma" panose="020B0604030504040204" pitchFamily="34" charset="0"/>
                <a:cs typeface="Akan Arial" panose="020B0604020202020204" pitchFamily="34" charset="0"/>
              </a:rPr>
              <a:t> </a:t>
            </a:r>
          </a:p>
          <a:p>
            <a:r>
              <a:rPr lang="en-US" sz="4800" b="1" dirty="0">
                <a:latin typeface="Akan Arial" panose="020B0604020202020204" pitchFamily="34" charset="0"/>
                <a:ea typeface="Tahoma" panose="020B0604030504040204" pitchFamily="34" charset="0"/>
                <a:cs typeface="Akan Arial" panose="020B0604020202020204" pitchFamily="34" charset="0"/>
              </a:rPr>
              <a:t>me </a:t>
            </a:r>
            <a:r>
              <a:rPr lang="en-US" sz="4800" b="1" dirty="0" err="1">
                <a:latin typeface="Akan Arial" panose="020B0604020202020204" pitchFamily="34" charset="0"/>
                <a:ea typeface="Tahoma" panose="020B0604030504040204" pitchFamily="34" charset="0"/>
                <a:cs typeface="Akan Arial" panose="020B0604020202020204" pitchFamily="34" charset="0"/>
              </a:rPr>
              <a:t>mjkyekyere</a:t>
            </a:r>
            <a:r>
              <a:rPr lang="en-US" sz="4800" b="1" dirty="0">
                <a:latin typeface="Akan Arial" panose="020B0604020202020204" pitchFamily="34" charset="0"/>
                <a:ea typeface="Tahoma" panose="020B0604030504040204" pitchFamily="34" charset="0"/>
                <a:cs typeface="Akan Arial" panose="020B0604020202020204" pitchFamily="34" charset="0"/>
              </a:rPr>
              <a:t> </a:t>
            </a:r>
            <a:r>
              <a:rPr lang="en-US" sz="4800" b="1" dirty="0" err="1">
                <a:latin typeface="Akan Arial" panose="020B0604020202020204" pitchFamily="34" charset="0"/>
                <a:ea typeface="Tahoma" panose="020B0604030504040204" pitchFamily="34" charset="0"/>
                <a:cs typeface="Akan Arial" panose="020B0604020202020204" pitchFamily="34" charset="0"/>
              </a:rPr>
              <a:t>wcn</a:t>
            </a:r>
            <a:r>
              <a:rPr lang="en-US" sz="4800" b="1" dirty="0">
                <a:latin typeface="Akan Arial" panose="020B0604020202020204" pitchFamily="34" charset="0"/>
                <a:ea typeface="Tahoma" panose="020B0604030504040204" pitchFamily="34" charset="0"/>
                <a:cs typeface="Akan Arial" panose="020B0604020202020204" pitchFamily="34" charset="0"/>
              </a:rPr>
              <a:t> a </a:t>
            </a:r>
            <a:r>
              <a:rPr lang="en-US" sz="4800" b="1" dirty="0" err="1">
                <a:latin typeface="Akan Arial" panose="020B0604020202020204" pitchFamily="34" charset="0"/>
                <a:ea typeface="Tahoma" panose="020B0604030504040204" pitchFamily="34" charset="0"/>
                <a:cs typeface="Akan Arial" panose="020B0604020202020204" pitchFamily="34" charset="0"/>
              </a:rPr>
              <a:t>wcn</a:t>
            </a:r>
            <a:r>
              <a:rPr lang="en-US" sz="4800" b="1" dirty="0">
                <a:latin typeface="Akan Arial" panose="020B0604020202020204" pitchFamily="34" charset="0"/>
                <a:ea typeface="Tahoma" panose="020B0604030504040204" pitchFamily="34" charset="0"/>
                <a:cs typeface="Akan Arial" panose="020B0604020202020204" pitchFamily="34" charset="0"/>
              </a:rPr>
              <a:t> Akoma </a:t>
            </a:r>
            <a:r>
              <a:rPr lang="en-US" sz="4800" b="1" dirty="0" err="1">
                <a:latin typeface="Akan Arial" panose="020B0604020202020204" pitchFamily="34" charset="0"/>
                <a:ea typeface="Tahoma" panose="020B0604030504040204" pitchFamily="34" charset="0"/>
                <a:cs typeface="Akan Arial" panose="020B0604020202020204" pitchFamily="34" charset="0"/>
              </a:rPr>
              <a:t>abubuo</a:t>
            </a:r>
            <a:r>
              <a:rPr lang="en-US" sz="4800" b="1" dirty="0">
                <a:latin typeface="Akan Arial" panose="020B0604020202020204" pitchFamily="34" charset="0"/>
                <a:ea typeface="Tahoma" panose="020B0604030504040204" pitchFamily="34" charset="0"/>
                <a:cs typeface="Akan Arial" panose="020B0604020202020204" pitchFamily="34" charset="0"/>
              </a:rPr>
              <a:t> </a:t>
            </a:r>
            <a:r>
              <a:rPr lang="en-US" sz="4800" b="1" dirty="0" err="1">
                <a:latin typeface="Akan Arial" panose="020B0604020202020204" pitchFamily="34" charset="0"/>
                <a:ea typeface="Tahoma" panose="020B0604030504040204" pitchFamily="34" charset="0"/>
                <a:cs typeface="Akan Arial" panose="020B0604020202020204" pitchFamily="34" charset="0"/>
              </a:rPr>
              <a:t>werj</a:t>
            </a:r>
            <a:endParaRPr lang="en-US" sz="4800" b="1" dirty="0">
              <a:latin typeface="Akan Arial" panose="020B0604020202020204" pitchFamily="34" charset="0"/>
              <a:ea typeface="Tahoma" panose="020B0604030504040204" pitchFamily="34" charset="0"/>
              <a:cs typeface="Akan Arial" panose="020B0604020202020204" pitchFamily="34" charset="0"/>
            </a:endParaRPr>
          </a:p>
        </p:txBody>
      </p:sp>
    </p:spTree>
    <p:extLst>
      <p:ext uri="{BB962C8B-B14F-4D97-AF65-F5344CB8AC3E}">
        <p14:creationId xmlns:p14="http://schemas.microsoft.com/office/powerpoint/2010/main" val="1940723390"/>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4227" y="2268043"/>
            <a:ext cx="8342334" cy="1769425"/>
          </a:xfrm>
        </p:spPr>
        <p:txBody>
          <a:bodyPr/>
          <a:lstStyle/>
          <a:p>
            <a:pPr eaLnBrk="1" hangingPunct="1"/>
            <a:r>
              <a:rPr lang="en-US" sz="5400" b="1" dirty="0">
                <a:solidFill>
                  <a:srgbClr val="FFFF00"/>
                </a:solidFill>
                <a:latin typeface="Akan Arial" panose="020B0604020202020204" pitchFamily="34" charset="0"/>
                <a:ea typeface="Tahoma" panose="020B0604030504040204" pitchFamily="34" charset="0"/>
                <a:cs typeface="Akan Arial" panose="020B0604020202020204" pitchFamily="34" charset="0"/>
              </a:rPr>
              <a:t>NNYESOJ:</a:t>
            </a:r>
            <a:br>
              <a:rPr lang="en-US" sz="5400" b="1" dirty="0">
                <a:latin typeface="Akan Arial" panose="020B0604020202020204" pitchFamily="34" charset="0"/>
                <a:ea typeface="Tahoma" panose="020B0604030504040204" pitchFamily="34" charset="0"/>
                <a:cs typeface="Akan Arial" panose="020B0604020202020204" pitchFamily="34" charset="0"/>
              </a:rPr>
            </a:br>
            <a:br>
              <a:rPr lang="en-US" sz="5400" b="1" dirty="0">
                <a:latin typeface="Akan Arial" panose="020B0604020202020204" pitchFamily="34" charset="0"/>
                <a:ea typeface="Tahoma" panose="020B0604030504040204" pitchFamily="34" charset="0"/>
                <a:cs typeface="Akan Arial" panose="020B0604020202020204" pitchFamily="34" charset="0"/>
              </a:rPr>
            </a:br>
            <a:r>
              <a:rPr lang="en-US" sz="5400" b="1" dirty="0" err="1">
                <a:latin typeface="Akan Arial" panose="020B0604020202020204" pitchFamily="34" charset="0"/>
                <a:ea typeface="Tahoma" panose="020B0604030504040204" pitchFamily="34" charset="0"/>
                <a:cs typeface="Akan Arial" panose="020B0604020202020204" pitchFamily="34" charset="0"/>
              </a:rPr>
              <a:t>Cne</a:t>
            </a:r>
            <a:r>
              <a:rPr lang="en-US" sz="5400" b="1" dirty="0">
                <a:latin typeface="Akan Arial" panose="020B0604020202020204" pitchFamily="34" charset="0"/>
                <a:ea typeface="Tahoma" panose="020B0604030504040204" pitchFamily="34" charset="0"/>
                <a:cs typeface="Akan Arial" panose="020B0604020202020204" pitchFamily="34" charset="0"/>
              </a:rPr>
              <a:t> </a:t>
            </a:r>
            <a:r>
              <a:rPr lang="en-US" sz="5400" b="1" dirty="0" err="1">
                <a:latin typeface="Akan Arial" panose="020B0604020202020204" pitchFamily="34" charset="0"/>
                <a:ea typeface="Tahoma" panose="020B0604030504040204" pitchFamily="34" charset="0"/>
                <a:cs typeface="Akan Arial" panose="020B0604020202020204" pitchFamily="34" charset="0"/>
              </a:rPr>
              <a:t>wo</a:t>
            </a:r>
            <a:r>
              <a:rPr lang="en-US" sz="5400" b="1" dirty="0">
                <a:latin typeface="Akan Arial" panose="020B0604020202020204" pitchFamily="34" charset="0"/>
                <a:ea typeface="Tahoma" panose="020B0604030504040204" pitchFamily="34" charset="0"/>
                <a:cs typeface="Akan Arial" panose="020B0604020202020204" pitchFamily="34" charset="0"/>
              </a:rPr>
              <a:t> </a:t>
            </a:r>
            <a:r>
              <a:rPr lang="en-US" sz="5400" b="1" dirty="0" err="1">
                <a:latin typeface="Akan Arial" panose="020B0604020202020204" pitchFamily="34" charset="0"/>
                <a:ea typeface="Tahoma" panose="020B0604030504040204" pitchFamily="34" charset="0"/>
                <a:cs typeface="Akan Arial" panose="020B0604020202020204" pitchFamily="34" charset="0"/>
              </a:rPr>
              <a:t>sunsum</a:t>
            </a:r>
            <a:r>
              <a:rPr lang="en-US" sz="5400" b="1" dirty="0">
                <a:latin typeface="Akan Arial" panose="020B0604020202020204" pitchFamily="34" charset="0"/>
                <a:ea typeface="Tahoma" panose="020B0604030504040204" pitchFamily="34" charset="0"/>
                <a:cs typeface="Akan Arial" panose="020B0604020202020204" pitchFamily="34" charset="0"/>
              </a:rPr>
              <a:t> </a:t>
            </a:r>
            <a:r>
              <a:rPr lang="en-US" sz="5400" b="1" dirty="0" err="1">
                <a:latin typeface="Akan Arial" panose="020B0604020202020204" pitchFamily="34" charset="0"/>
                <a:ea typeface="Tahoma" panose="020B0604030504040204" pitchFamily="34" charset="0"/>
                <a:cs typeface="Akan Arial" panose="020B0604020202020204" pitchFamily="34" charset="0"/>
              </a:rPr>
              <a:t>ntena</a:t>
            </a:r>
            <a:br>
              <a:rPr lang="en-US" sz="5400" b="1" dirty="0">
                <a:latin typeface="Akan Arial" panose="020B0604020202020204" pitchFamily="34" charset="0"/>
                <a:ea typeface="Tahoma" panose="020B0604030504040204" pitchFamily="34" charset="0"/>
                <a:cs typeface="Akan Arial" panose="020B0604020202020204" pitchFamily="34" charset="0"/>
              </a:rPr>
            </a:br>
            <a:endParaRPr lang="en-US" sz="5400" b="1" dirty="0">
              <a:latin typeface="Akan Arial" panose="020B0604020202020204" pitchFamily="34" charset="0"/>
              <a:ea typeface="Tahoma" panose="020B0604030504040204" pitchFamily="34" charset="0"/>
              <a:cs typeface="Akan Arial" panose="020B0604020202020204" pitchFamily="34" charset="0"/>
            </a:endParaRPr>
          </a:p>
        </p:txBody>
      </p:sp>
      <p:sp>
        <p:nvSpPr>
          <p:cNvPr id="3" name="Title 1"/>
          <p:cNvSpPr txBox="1">
            <a:spLocks/>
          </p:cNvSpPr>
          <p:nvPr/>
        </p:nvSpPr>
        <p:spPr bwMode="auto">
          <a:xfrm>
            <a:off x="344227" y="3496555"/>
            <a:ext cx="8342334" cy="2380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marL="0" marR="0" lvl="0" indent="0" algn="ctr" defTabSz="914400" rtl="0" eaLnBrk="1" fontAlgn="base" latinLnBrk="0" hangingPunct="1">
              <a:lnSpc>
                <a:spcPct val="90000"/>
              </a:lnSpc>
              <a:spcBef>
                <a:spcPct val="0"/>
              </a:spcBef>
              <a:spcAft>
                <a:spcPct val="0"/>
              </a:spcAft>
              <a:buClrTx/>
              <a:buSzTx/>
              <a:buFontTx/>
              <a:buNone/>
              <a:tabLst/>
              <a:defRPr/>
            </a:pPr>
            <a:br>
              <a:rPr kumimoji="0" lang="en-US" sz="5400" b="1" i="0" u="none" strike="noStrike" kern="1200" cap="none" spc="0" normalizeH="0" baseline="0" noProof="0" dirty="0">
                <a:ln>
                  <a:noFill/>
                </a:ln>
                <a:solidFill>
                  <a:schemeClr val="tx1"/>
                </a:solidFill>
                <a:effectLst/>
                <a:uLnTx/>
                <a:uFillTx/>
                <a:latin typeface="TwiTimes New Roman PS" pitchFamily="2" charset="0"/>
                <a:ea typeface="Tahoma" panose="020B0604030504040204" pitchFamily="34" charset="0"/>
                <a:cs typeface="Tahoma" panose="020B0604030504040204" pitchFamily="34" charset="0"/>
              </a:rPr>
            </a:br>
            <a:r>
              <a:rPr kumimoji="0" lang="en-US" sz="5400" b="1" i="0" u="none" strike="noStrike" kern="1200" cap="none" spc="0" normalizeH="0" baseline="0" noProof="0" dirty="0">
                <a:ln>
                  <a:noFill/>
                </a:ln>
                <a:solidFill>
                  <a:schemeClr val="tx1"/>
                </a:solidFill>
                <a:effectLst/>
                <a:uLnTx/>
                <a:uFillTx/>
                <a:latin typeface="TwiTimes New Roman PS" pitchFamily="2" charset="0"/>
                <a:ea typeface="Tahoma" panose="020B0604030504040204" pitchFamily="34" charset="0"/>
                <a:cs typeface="Tahoma" panose="020B0604030504040204" pitchFamily="34" charset="0"/>
              </a:rPr>
              <a:t> </a:t>
            </a:r>
            <a:r>
              <a:rPr kumimoji="0" lang="en-US" sz="5400" b="1" i="0" u="none" strike="noStrike" kern="1200" cap="none" spc="0" normalizeH="0" baseline="0" noProof="0" dirty="0" err="1">
                <a:ln>
                  <a:noFill/>
                </a:ln>
                <a:solidFill>
                  <a:schemeClr val="tx1"/>
                </a:solidFill>
                <a:effectLst/>
                <a:uLnTx/>
                <a:uFillTx/>
                <a:latin typeface="TwiTimes New Roman PS" pitchFamily="2" charset="0"/>
                <a:ea typeface="Tahoma" panose="020B0604030504040204" pitchFamily="34" charset="0"/>
                <a:cs typeface="Tahoma" panose="020B0604030504040204" pitchFamily="34" charset="0"/>
              </a:rPr>
              <a:t>Animuonyam</a:t>
            </a:r>
            <a:r>
              <a:rPr kumimoji="0" lang="en-US" sz="5400" b="1" i="0" u="none" strike="noStrike" kern="1200" cap="none" spc="0" normalizeH="0" baseline="0" noProof="0" dirty="0">
                <a:ln>
                  <a:noFill/>
                </a:ln>
                <a:solidFill>
                  <a:schemeClr val="tx1"/>
                </a:solidFill>
                <a:effectLst/>
                <a:uLnTx/>
                <a:uFillTx/>
                <a:latin typeface="TwiTimes New Roman PS" pitchFamily="2" charset="0"/>
                <a:ea typeface="Tahoma" panose="020B0604030504040204" pitchFamily="34" charset="0"/>
                <a:cs typeface="Tahoma" panose="020B0604030504040204" pitchFamily="34" charset="0"/>
              </a:rPr>
              <a:t>  </a:t>
            </a:r>
            <a:r>
              <a:rPr kumimoji="0" lang="en-US" sz="5400" b="1" i="0" u="none" strike="noStrike" kern="1200" cap="none" spc="0" normalizeH="0" baseline="0" noProof="0" dirty="0" err="1">
                <a:ln>
                  <a:noFill/>
                </a:ln>
                <a:solidFill>
                  <a:schemeClr val="tx1"/>
                </a:solidFill>
                <a:effectLst/>
                <a:uLnTx/>
                <a:uFillTx/>
                <a:latin typeface="TwiTimes New Roman PS" pitchFamily="2" charset="0"/>
                <a:ea typeface="Tahoma" panose="020B0604030504040204" pitchFamily="34" charset="0"/>
                <a:cs typeface="Tahoma" panose="020B0604030504040204" pitchFamily="34" charset="0"/>
              </a:rPr>
              <a:t>nka</a:t>
            </a:r>
            <a:r>
              <a:rPr kumimoji="0" lang="en-US" sz="5400" b="1" i="0" u="none" strike="noStrike" kern="1200" cap="none" spc="0" normalizeH="0" baseline="0" noProof="0" dirty="0">
                <a:ln>
                  <a:noFill/>
                </a:ln>
                <a:solidFill>
                  <a:schemeClr val="tx1"/>
                </a:solidFill>
                <a:effectLst/>
                <a:uLnTx/>
                <a:uFillTx/>
                <a:latin typeface="TwiTimes New Roman PS" pitchFamily="2" charset="0"/>
                <a:ea typeface="Tahoma" panose="020B0604030504040204" pitchFamily="34" charset="0"/>
                <a:cs typeface="Tahoma" panose="020B0604030504040204" pitchFamily="34" charset="0"/>
              </a:rPr>
              <a:t> </a:t>
            </a:r>
            <a:r>
              <a:rPr kumimoji="0" lang="en-US" sz="5400" b="1" i="0" u="none" strike="noStrike" kern="1200" cap="none" spc="0" normalizeH="0" baseline="0" noProof="0" dirty="0" err="1">
                <a:ln>
                  <a:noFill/>
                </a:ln>
                <a:solidFill>
                  <a:schemeClr val="tx1"/>
                </a:solidFill>
                <a:effectLst/>
                <a:uLnTx/>
                <a:uFillTx/>
                <a:latin typeface="TwiTimes New Roman PS" pitchFamily="2" charset="0"/>
                <a:ea typeface="Tahoma" panose="020B0604030504040204" pitchFamily="34" charset="0"/>
                <a:cs typeface="Tahoma" panose="020B0604030504040204" pitchFamily="34" charset="0"/>
              </a:rPr>
              <a:t>wo</a:t>
            </a:r>
            <a:r>
              <a:rPr kumimoji="0" lang="en-US" sz="5400" b="1" i="0" u="none" strike="noStrike" kern="1200" cap="none" spc="0" normalizeH="0" baseline="0" noProof="0" dirty="0">
                <a:ln>
                  <a:noFill/>
                </a:ln>
                <a:solidFill>
                  <a:schemeClr val="tx1"/>
                </a:solidFill>
                <a:effectLst/>
                <a:uLnTx/>
                <a:uFillTx/>
                <a:latin typeface="TwiTimes New Roman PS" pitchFamily="2" charset="0"/>
                <a:ea typeface="Tahoma" panose="020B0604030504040204" pitchFamily="34" charset="0"/>
                <a:cs typeface="Tahoma" panose="020B0604030504040204" pitchFamily="34" charset="0"/>
              </a:rPr>
              <a:t>, </a:t>
            </a:r>
            <a:r>
              <a:rPr kumimoji="0" lang="en-US" sz="5400" b="1" i="0" u="none" strike="noStrike" kern="1200" cap="none" spc="0" normalizeH="0" baseline="0" noProof="0" dirty="0" err="1">
                <a:ln>
                  <a:noFill/>
                </a:ln>
                <a:solidFill>
                  <a:schemeClr val="tx1"/>
                </a:solidFill>
                <a:effectLst/>
                <a:uLnTx/>
                <a:uFillTx/>
                <a:latin typeface="TwiTimes New Roman PS" pitchFamily="2" charset="0"/>
                <a:ea typeface="Tahoma" panose="020B0604030504040204" pitchFamily="34" charset="0"/>
                <a:cs typeface="Tahoma" panose="020B0604030504040204" pitchFamily="34" charset="0"/>
              </a:rPr>
              <a:t>Awirade</a:t>
            </a:r>
            <a:endParaRPr kumimoji="0" lang="en-US" sz="5400" b="1" i="0" u="none" strike="noStrike" kern="1200" cap="none" spc="0" normalizeH="0" baseline="0" noProof="0" dirty="0">
              <a:ln>
                <a:noFill/>
              </a:ln>
              <a:solidFill>
                <a:schemeClr val="tx1"/>
              </a:solidFill>
              <a:effectLst/>
              <a:uLnTx/>
              <a:uFillTx/>
              <a:latin typeface="TwiTimes New Roman PS" pitchFamily="2"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09474281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ctrTitle"/>
          </p:nvPr>
        </p:nvSpPr>
        <p:spPr>
          <a:xfrm>
            <a:off x="2361012" y="333632"/>
            <a:ext cx="6317483" cy="1558712"/>
          </a:xfrm>
          <a:ln>
            <a:solidFill>
              <a:schemeClr val="tx1"/>
            </a:solidFill>
          </a:ln>
        </p:spPr>
        <p:txBody>
          <a:bodyPr/>
          <a:lstStyle/>
          <a:p>
            <a:pPr eaLnBrk="1" hangingPunct="1"/>
            <a:r>
              <a:rPr lang="en-US" altLang="en-US" sz="4400" b="1" dirty="0">
                <a:solidFill>
                  <a:schemeClr val="tx1"/>
                </a:solidFill>
                <a:latin typeface="TwiTimes New Roman PS" pitchFamily="2" charset="0"/>
                <a:ea typeface="Tahoma" panose="020B0604030504040204" pitchFamily="34" charset="0"/>
                <a:cs typeface="Tahoma" panose="020B0604030504040204" pitchFamily="34" charset="0"/>
              </a:rPr>
              <a:t>NS</a:t>
            </a:r>
            <a:r>
              <a:rPr lang="en-US" altLang="en-US" sz="4400" b="1" dirty="0">
                <a:solidFill>
                  <a:schemeClr val="tx1"/>
                </a:solidFill>
                <a:latin typeface="Akan Times New Roman" pitchFamily="18" charset="0"/>
                <a:ea typeface="Tahoma" panose="020B0604030504040204" pitchFamily="34" charset="0"/>
                <a:cs typeface="Akan Times New Roman" pitchFamily="18" charset="0"/>
              </a:rPr>
              <a:t>J</a:t>
            </a:r>
            <a:r>
              <a:rPr lang="en-US" altLang="en-US" sz="4400" b="1" dirty="0">
                <a:solidFill>
                  <a:schemeClr val="tx1"/>
                </a:solidFill>
                <a:latin typeface="TwiTimes New Roman PS" pitchFamily="2" charset="0"/>
                <a:ea typeface="Tahoma" panose="020B0604030504040204" pitchFamily="34" charset="0"/>
                <a:cs typeface="Tahoma" panose="020B0604030504040204" pitchFamily="34" charset="0"/>
              </a:rPr>
              <a:t>MPA KRONKRON</a:t>
            </a:r>
            <a:br>
              <a:rPr lang="en-US" altLang="en-US" sz="4400" b="1" dirty="0">
                <a:solidFill>
                  <a:schemeClr val="tx1"/>
                </a:solidFill>
                <a:latin typeface="TwiTimes New Roman PS" pitchFamily="2" charset="0"/>
                <a:ea typeface="Tahoma" panose="020B0604030504040204" pitchFamily="34" charset="0"/>
                <a:cs typeface="Tahoma" panose="020B0604030504040204" pitchFamily="34" charset="0"/>
              </a:rPr>
            </a:br>
            <a:r>
              <a:rPr lang="en-US" altLang="en-US" sz="2400" b="1" dirty="0">
                <a:solidFill>
                  <a:schemeClr val="tx1"/>
                </a:solidFill>
                <a:effectLst>
                  <a:outerShdw blurRad="38100" dist="38100" dir="2700000" algn="tl">
                    <a:srgbClr val="000000">
                      <a:alpha val="43137"/>
                    </a:srgbClr>
                  </a:outerShdw>
                </a:effectLst>
                <a:latin typeface="TwiTimes New Roman PS" pitchFamily="2" charset="0"/>
                <a:ea typeface="Tahoma" panose="020B0604030504040204" pitchFamily="34" charset="0"/>
                <a:cs typeface="Tahoma" panose="020B0604030504040204" pitchFamily="34" charset="0"/>
              </a:rPr>
              <a:t>(GOSPEL)</a:t>
            </a:r>
            <a:endParaRPr lang="en-US" altLang="en-US" sz="4400" b="1" dirty="0">
              <a:solidFill>
                <a:schemeClr val="tx1"/>
              </a:solidFill>
              <a:effectLst>
                <a:outerShdw blurRad="38100" dist="38100" dir="2700000" algn="tl">
                  <a:srgbClr val="000000">
                    <a:alpha val="43137"/>
                  </a:srgbClr>
                </a:outerShdw>
              </a:effectLst>
              <a:latin typeface="TwiTimes New Roman PS" pitchFamily="2" charset="0"/>
              <a:ea typeface="Tahoma" panose="020B0604030504040204" pitchFamily="34" charset="0"/>
              <a:cs typeface="Tahoma" panose="020B0604030504040204" pitchFamily="34" charset="0"/>
            </a:endParaRPr>
          </a:p>
        </p:txBody>
      </p:sp>
      <p:sp>
        <p:nvSpPr>
          <p:cNvPr id="26627" name="Subtitle 2"/>
          <p:cNvSpPr>
            <a:spLocks noGrp="1"/>
          </p:cNvSpPr>
          <p:nvPr>
            <p:ph type="subTitle" idx="1"/>
          </p:nvPr>
        </p:nvSpPr>
        <p:spPr>
          <a:xfrm>
            <a:off x="2529667" y="2372947"/>
            <a:ext cx="6148828" cy="1198156"/>
          </a:xfrm>
          <a:ln>
            <a:solidFill>
              <a:schemeClr val="tx1"/>
            </a:solidFill>
          </a:ln>
        </p:spPr>
        <p:txBody>
          <a:bodyPr/>
          <a:lstStyle/>
          <a:p>
            <a:r>
              <a:rPr lang="en-US" sz="6000" b="1">
                <a:solidFill>
                  <a:schemeClr val="tx1"/>
                </a:solidFill>
                <a:latin typeface="TwiTimes New Roman PS" pitchFamily="2" charset="0"/>
                <a:cs typeface="Tahoma" panose="020B0604030504040204" pitchFamily="34" charset="0"/>
              </a:rPr>
              <a:t>Matthew 1:18-25</a:t>
            </a:r>
            <a:endParaRPr lang="en-CA" altLang="en-US" sz="4800" dirty="0">
              <a:solidFill>
                <a:schemeClr val="tx1"/>
              </a:solidFill>
              <a:latin typeface="Arial Black" pitchFamily="34" charset="0"/>
              <a:cs typeface="Arial" panose="020B0604020202020204" pitchFamily="34" charset="0"/>
            </a:endParaRPr>
          </a:p>
        </p:txBody>
      </p:sp>
      <p:sp>
        <p:nvSpPr>
          <p:cNvPr id="4" name="Title 1"/>
          <p:cNvSpPr txBox="1">
            <a:spLocks/>
          </p:cNvSpPr>
          <p:nvPr/>
        </p:nvSpPr>
        <p:spPr bwMode="auto">
          <a:xfrm>
            <a:off x="2529667" y="4322843"/>
            <a:ext cx="6317483" cy="188749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b" anchorCtr="0" compatLnSpc="1">
            <a:prstTxWarp prst="textNoShape">
              <a:avLst/>
            </a:prstTxWarp>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algn="l"/>
            <a:br>
              <a:rPr lang="en-US" sz="4800" b="1" dirty="0">
                <a:latin typeface="Akan Times New Roman" pitchFamily="18" charset="0"/>
                <a:ea typeface="Tahoma" panose="020B0604030504040204" pitchFamily="34" charset="0"/>
                <a:cs typeface="Akan Times New Roman" pitchFamily="18" charset="0"/>
              </a:rPr>
            </a:br>
            <a:r>
              <a:rPr lang="en-US" sz="3600" b="1" dirty="0">
                <a:solidFill>
                  <a:srgbClr val="002060"/>
                </a:solidFill>
                <a:latin typeface="Akan Times New Roman" pitchFamily="18" charset="0"/>
                <a:ea typeface="Tahoma" panose="020B0604030504040204" pitchFamily="34" charset="0"/>
                <a:cs typeface="Akan Times New Roman" pitchFamily="18" charset="0"/>
              </a:rPr>
              <a:t>NNYESOC:</a:t>
            </a:r>
          </a:p>
          <a:p>
            <a:r>
              <a:rPr lang="en-US" sz="4400" dirty="0" err="1">
                <a:latin typeface="Akan Times New Roman" pitchFamily="18" charset="0"/>
                <a:ea typeface="Tahoma" panose="020B0604030504040204" pitchFamily="34" charset="0"/>
                <a:cs typeface="Akan Times New Roman" pitchFamily="18" charset="0"/>
              </a:rPr>
              <a:t>Yjn</a:t>
            </a:r>
            <a:r>
              <a:rPr lang="en-US" sz="4400" dirty="0">
                <a:latin typeface="Akan Times New Roman" pitchFamily="18" charset="0"/>
                <a:ea typeface="Tahoma" panose="020B0604030504040204" pitchFamily="34" charset="0"/>
                <a:cs typeface="Akan Times New Roman" pitchFamily="18" charset="0"/>
              </a:rPr>
              <a:t> </a:t>
            </a:r>
            <a:r>
              <a:rPr lang="en-US" sz="4400" dirty="0" err="1">
                <a:latin typeface="Akan Times New Roman" pitchFamily="18" charset="0"/>
                <a:ea typeface="Tahoma" panose="020B0604030504040204" pitchFamily="34" charset="0"/>
                <a:cs typeface="Akan Times New Roman" pitchFamily="18" charset="0"/>
              </a:rPr>
              <a:t>sjmpa</a:t>
            </a:r>
            <a:r>
              <a:rPr lang="en-US" sz="4400" dirty="0">
                <a:latin typeface="Akan Times New Roman" pitchFamily="18" charset="0"/>
                <a:ea typeface="Tahoma" panose="020B0604030504040204" pitchFamily="34" charset="0"/>
                <a:cs typeface="Akan Times New Roman" pitchFamily="18" charset="0"/>
              </a:rPr>
              <a:t> </a:t>
            </a:r>
            <a:r>
              <a:rPr lang="en-US" sz="4400" dirty="0" err="1">
                <a:latin typeface="Akan Times New Roman" pitchFamily="18" charset="0"/>
                <a:ea typeface="Tahoma" panose="020B0604030504040204" pitchFamily="34" charset="0"/>
                <a:cs typeface="Akan Times New Roman" pitchFamily="18" charset="0"/>
              </a:rPr>
              <a:t>yjayjyie</a:t>
            </a:r>
            <a:r>
              <a:rPr lang="en-US" sz="4400" dirty="0">
                <a:latin typeface="Akan Times New Roman" pitchFamily="18" charset="0"/>
                <a:ea typeface="Tahoma" panose="020B0604030504040204" pitchFamily="34" charset="0"/>
                <a:cs typeface="Akan Times New Roman" pitchFamily="18" charset="0"/>
              </a:rPr>
              <a:t> </a:t>
            </a:r>
            <a:r>
              <a:rPr lang="en-US" sz="4400" dirty="0" err="1">
                <a:latin typeface="Akan Times New Roman" pitchFamily="18" charset="0"/>
                <a:ea typeface="Tahoma" panose="020B0604030504040204" pitchFamily="34" charset="0"/>
                <a:cs typeface="Akan Times New Roman" pitchFamily="18" charset="0"/>
              </a:rPr>
              <a:t>nka</a:t>
            </a:r>
            <a:r>
              <a:rPr lang="en-US" sz="4400" dirty="0">
                <a:latin typeface="Akan Times New Roman" pitchFamily="18" charset="0"/>
                <a:ea typeface="Tahoma" panose="020B0604030504040204" pitchFamily="34" charset="0"/>
                <a:cs typeface="Akan Times New Roman" pitchFamily="18" charset="0"/>
              </a:rPr>
              <a:t> wo </a:t>
            </a:r>
            <a:r>
              <a:rPr lang="en-US" sz="4400" dirty="0">
                <a:latin typeface="Times New Roman" panose="02020603050405020304" pitchFamily="18" charset="0"/>
                <a:ea typeface="Adobe Heiti Std R" pitchFamily="34" charset="-128"/>
                <a:cs typeface="Times New Roman" panose="02020603050405020304" pitchFamily="18" charset="0"/>
              </a:rPr>
              <a:t>C</a:t>
            </a:r>
            <a:r>
              <a:rPr lang="en-US" sz="4400" dirty="0">
                <a:latin typeface="Akan Times New Roman" pitchFamily="18" charset="0"/>
                <a:ea typeface="Tahoma" panose="020B0604030504040204" pitchFamily="34" charset="0"/>
                <a:cs typeface="Akan Times New Roman" pitchFamily="18" charset="0"/>
              </a:rPr>
              <a:t>hrist</a:t>
            </a:r>
          </a:p>
        </p:txBody>
      </p:sp>
      <p:pic>
        <p:nvPicPr>
          <p:cNvPr id="5" name="Shape 162" descr="7d3ee24ccaa8c77bc0bbd7123d5d101d.jpg">
            <a:extLst>
              <a:ext uri="{FF2B5EF4-FFF2-40B4-BE49-F238E27FC236}">
                <a16:creationId xmlns:a16="http://schemas.microsoft.com/office/drawing/2014/main" id="{B529E891-32FC-43A6-9A01-FE00F6C5F63D}"/>
              </a:ext>
            </a:extLst>
          </p:cNvPr>
          <p:cNvPicPr preferRelativeResize="0"/>
          <p:nvPr/>
        </p:nvPicPr>
        <p:blipFill>
          <a:blip r:embed="rId2">
            <a:alphaModFix/>
          </a:blip>
          <a:stretch>
            <a:fillRect/>
          </a:stretch>
        </p:blipFill>
        <p:spPr>
          <a:xfrm>
            <a:off x="185505" y="734480"/>
            <a:ext cx="1749312" cy="5606760"/>
          </a:xfrm>
          <a:prstGeom prst="rect">
            <a:avLst/>
          </a:prstGeom>
          <a:noFill/>
          <a:ln>
            <a:noFill/>
          </a:ln>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627">
                                            <p:bg/>
                                          </p:spTgt>
                                        </p:tgtEl>
                                        <p:attrNameLst>
                                          <p:attrName>style.visibility</p:attrName>
                                        </p:attrNameLst>
                                      </p:cBhvr>
                                      <p:to>
                                        <p:strVal val="visible"/>
                                      </p:to>
                                    </p:set>
                                    <p:animEffect transition="in" filter="blinds(horizontal)">
                                      <p:cBhvr>
                                        <p:cTn id="7" dur="500"/>
                                        <p:tgtEl>
                                          <p:spTgt spid="26627">
                                            <p:bg/>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627">
                                            <p:txEl>
                                              <p:pRg st="0" end="0"/>
                                            </p:txEl>
                                          </p:spTgt>
                                        </p:tgtEl>
                                        <p:attrNameLst>
                                          <p:attrName>style.visibility</p:attrName>
                                        </p:attrNameLst>
                                      </p:cBhvr>
                                      <p:to>
                                        <p:strVal val="visible"/>
                                      </p:to>
                                    </p:set>
                                    <p:animEffect transition="in" filter="blinds(horizontal)">
                                      <p:cBhvr>
                                        <p:cTn id="12" dur="500"/>
                                        <p:tgtEl>
                                          <p:spTgt spid="2662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animBg="1"/>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ctrTitle"/>
          </p:nvPr>
        </p:nvSpPr>
        <p:spPr>
          <a:xfrm>
            <a:off x="608526" y="3060825"/>
            <a:ext cx="7772400" cy="2369521"/>
          </a:xfrm>
        </p:spPr>
        <p:txBody>
          <a:bodyPr/>
          <a:lstStyle/>
          <a:p>
            <a:pPr eaLnBrk="1" hangingPunct="1"/>
            <a:r>
              <a:rPr lang="en-US" sz="9600" b="1" dirty="0">
                <a:solidFill>
                  <a:srgbClr val="FFFF00"/>
                </a:solidFill>
                <a:latin typeface="Akan Times New Roman" pitchFamily="18" charset="0"/>
                <a:ea typeface="Tahoma" panose="020B0604030504040204" pitchFamily="34" charset="0"/>
                <a:cs typeface="Akan Times New Roman" pitchFamily="18" charset="0"/>
              </a:rPr>
              <a:t>AFUTUSJM</a:t>
            </a:r>
            <a:br>
              <a:rPr lang="en-US" sz="5400" b="1" dirty="0">
                <a:latin typeface="TwiTimes New Roman PS" pitchFamily="2" charset="0"/>
                <a:ea typeface="Tahoma" panose="020B0604030504040204" pitchFamily="34" charset="0"/>
                <a:cs typeface="Tahoma" panose="020B0604030504040204" pitchFamily="34" charset="0"/>
              </a:rPr>
            </a:br>
            <a:br>
              <a:rPr lang="en-US" sz="5400" b="1" dirty="0">
                <a:latin typeface="TwiTimes New Roman PS" pitchFamily="2" charset="0"/>
                <a:ea typeface="Tahoma" panose="020B0604030504040204" pitchFamily="34" charset="0"/>
                <a:cs typeface="Tahoma" panose="020B0604030504040204" pitchFamily="34" charset="0"/>
              </a:rPr>
            </a:br>
            <a:endParaRPr lang="en-US" sz="5400" b="1" dirty="0">
              <a:effectLst>
                <a:outerShdw blurRad="38100" dist="38100" dir="2700000" algn="tl">
                  <a:srgbClr val="000000">
                    <a:alpha val="43137"/>
                  </a:srgbClr>
                </a:outerShdw>
              </a:effectLst>
              <a:latin typeface="TwiTimes New Roman PS" pitchFamily="2" charset="0"/>
              <a:ea typeface="Tahoma" panose="020B0604030504040204" pitchFamily="34" charset="0"/>
              <a:cs typeface="Tahoma" panose="020B0604030504040204" pitchFamily="34" charset="0"/>
            </a:endParaRPr>
          </a:p>
        </p:txBody>
      </p:sp>
    </p:spTree>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ctrTitle"/>
          </p:nvPr>
        </p:nvSpPr>
        <p:spPr>
          <a:xfrm>
            <a:off x="130629" y="2173184"/>
            <a:ext cx="8882742" cy="2505705"/>
          </a:xfrm>
        </p:spPr>
        <p:txBody>
          <a:bodyPr/>
          <a:lstStyle/>
          <a:p>
            <a:pPr eaLnBrk="1" hangingPunct="1"/>
            <a:r>
              <a:rPr lang="en-US" altLang="en-US" sz="9600" b="1" dirty="0">
                <a:solidFill>
                  <a:srgbClr val="FFFF00"/>
                </a:solidFill>
                <a:latin typeface="Akan Times New Roman" pitchFamily="18" charset="0"/>
                <a:ea typeface="Tahoma" panose="020B0604030504040204" pitchFamily="34" charset="0"/>
                <a:cs typeface="Akan Times New Roman" pitchFamily="18" charset="0"/>
              </a:rPr>
              <a:t>GYIDIE NSJM</a:t>
            </a:r>
            <a:br>
              <a:rPr lang="en-US" altLang="en-US" sz="5400" b="1" dirty="0">
                <a:latin typeface="Akan Times New Roman" pitchFamily="18" charset="0"/>
                <a:ea typeface="Tahoma" panose="020B0604030504040204" pitchFamily="34" charset="0"/>
                <a:cs typeface="Akan Times New Roman" pitchFamily="18" charset="0"/>
              </a:rPr>
            </a:br>
            <a:r>
              <a:rPr lang="en-US" altLang="en-US" sz="2800" b="1" dirty="0">
                <a:effectLst>
                  <a:outerShdw blurRad="38100" dist="38100" dir="2700000" algn="tl">
                    <a:srgbClr val="000000">
                      <a:alpha val="43137"/>
                    </a:srgbClr>
                  </a:outerShdw>
                </a:effectLst>
                <a:latin typeface="Akan Times New Roman" pitchFamily="18" charset="0"/>
                <a:ea typeface="Tahoma" panose="020B0604030504040204" pitchFamily="34" charset="0"/>
                <a:cs typeface="Akan Times New Roman" pitchFamily="18" charset="0"/>
              </a:rPr>
              <a:t>(PROFESSION OF FAITH)</a:t>
            </a:r>
            <a:endParaRPr lang="en-US" altLang="en-US" sz="5400" b="1" dirty="0">
              <a:effectLst>
                <a:outerShdw blurRad="38100" dist="38100" dir="2700000" algn="tl">
                  <a:srgbClr val="000000">
                    <a:alpha val="43137"/>
                  </a:srgbClr>
                </a:outerShdw>
              </a:effectLst>
              <a:latin typeface="Akan Times New Roman" pitchFamily="18" charset="0"/>
              <a:ea typeface="Tahoma" panose="020B0604030504040204" pitchFamily="34" charset="0"/>
              <a:cs typeface="Akan Times New Roman" pitchFamily="18" charset="0"/>
            </a:endParaRPr>
          </a:p>
        </p:txBody>
      </p:sp>
    </p:spTree>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214313" y="296884"/>
            <a:ext cx="8715375" cy="5949538"/>
          </a:xfrm>
        </p:spPr>
        <p:txBody>
          <a:bodyPr/>
          <a:lstStyle/>
          <a:p>
            <a:pPr algn="ctr"/>
            <a:r>
              <a:rPr lang="en-US" b="1" dirty="0" err="1">
                <a:latin typeface="Akan Times New Roman" pitchFamily="18" charset="0"/>
                <a:ea typeface="Tahoma" panose="020B0604030504040204" pitchFamily="34" charset="0"/>
                <a:cs typeface="Akan Times New Roman" pitchFamily="18" charset="0"/>
              </a:rPr>
              <a:t>Megye</a:t>
            </a:r>
            <a:r>
              <a:rPr lang="en-US" b="1" dirty="0">
                <a:latin typeface="Akan Times New Roman" pitchFamily="18" charset="0"/>
                <a:ea typeface="Tahoma" panose="020B0604030504040204" pitchFamily="34" charset="0"/>
                <a:cs typeface="Akan Times New Roman" pitchFamily="18" charset="0"/>
              </a:rPr>
              <a:t> </a:t>
            </a:r>
            <a:r>
              <a:rPr lang="en-US" b="1" dirty="0" err="1">
                <a:latin typeface="Akan Times New Roman" pitchFamily="18" charset="0"/>
                <a:ea typeface="Tahoma" panose="020B0604030504040204" pitchFamily="34" charset="0"/>
                <a:cs typeface="Akan Times New Roman" pitchFamily="18" charset="0"/>
              </a:rPr>
              <a:t>Nyankopcn</a:t>
            </a:r>
            <a:r>
              <a:rPr lang="en-US" b="1" dirty="0">
                <a:latin typeface="Akan Times New Roman" pitchFamily="18" charset="0"/>
                <a:ea typeface="Tahoma" panose="020B0604030504040204" pitchFamily="34" charset="0"/>
                <a:cs typeface="Akan Times New Roman" pitchFamily="18" charset="0"/>
              </a:rPr>
              <a:t> </a:t>
            </a:r>
            <a:r>
              <a:rPr lang="en-US" b="1" dirty="0" err="1">
                <a:latin typeface="Akan Times New Roman" pitchFamily="18" charset="0"/>
                <a:ea typeface="Tahoma" panose="020B0604030504040204" pitchFamily="34" charset="0"/>
                <a:cs typeface="Akan Times New Roman" pitchFamily="18" charset="0"/>
              </a:rPr>
              <a:t>Bafua</a:t>
            </a:r>
            <a:r>
              <a:rPr lang="en-US" b="1" dirty="0">
                <a:latin typeface="Akan Times New Roman" pitchFamily="18" charset="0"/>
                <a:ea typeface="Tahoma" panose="020B0604030504040204" pitchFamily="34" charset="0"/>
                <a:cs typeface="Akan Times New Roman" pitchFamily="18" charset="0"/>
              </a:rPr>
              <a:t> no </a:t>
            </a:r>
            <a:r>
              <a:rPr lang="en-US" b="1" dirty="0" err="1">
                <a:latin typeface="Akan Times New Roman" pitchFamily="18" charset="0"/>
                <a:ea typeface="Tahoma" panose="020B0604030504040204" pitchFamily="34" charset="0"/>
                <a:cs typeface="Akan Times New Roman" pitchFamily="18" charset="0"/>
              </a:rPr>
              <a:t>medi</a:t>
            </a:r>
            <a:r>
              <a:rPr lang="en-US" b="1" dirty="0">
                <a:latin typeface="Akan Times New Roman" pitchFamily="18" charset="0"/>
                <a:ea typeface="Tahoma" panose="020B0604030504040204" pitchFamily="34" charset="0"/>
                <a:cs typeface="Akan Times New Roman" pitchFamily="18" charset="0"/>
              </a:rPr>
              <a:t>.</a:t>
            </a:r>
            <a:br>
              <a:rPr lang="en-US" b="1" dirty="0">
                <a:latin typeface="Akan Times New Roman" pitchFamily="18" charset="0"/>
                <a:ea typeface="Tahoma" panose="020B0604030504040204" pitchFamily="34" charset="0"/>
                <a:cs typeface="Akan Times New Roman" pitchFamily="18" charset="0"/>
              </a:rPr>
            </a:br>
            <a:r>
              <a:rPr lang="en-US" b="1" dirty="0" err="1">
                <a:latin typeface="Akan Times New Roman" pitchFamily="18" charset="0"/>
                <a:ea typeface="Tahoma" panose="020B0604030504040204" pitchFamily="34" charset="0"/>
                <a:cs typeface="Akan Times New Roman" pitchFamily="18" charset="0"/>
                <a:sym typeface="Twi Twi SILDoulosL" panose="00000400000000000000" pitchFamily="2" charset="2"/>
              </a:rPr>
              <a:t>c</a:t>
            </a:r>
            <a:r>
              <a:rPr lang="en-US" b="1" dirty="0" err="1">
                <a:latin typeface="Akan Times New Roman" pitchFamily="18" charset="0"/>
                <a:ea typeface="Tahoma" panose="020B0604030504040204" pitchFamily="34" charset="0"/>
                <a:cs typeface="Akan Times New Roman" pitchFamily="18" charset="0"/>
              </a:rPr>
              <a:t>no</a:t>
            </a:r>
            <a:r>
              <a:rPr lang="en-US" b="1" dirty="0">
                <a:latin typeface="Akan Times New Roman" pitchFamily="18" charset="0"/>
                <a:ea typeface="Tahoma" panose="020B0604030504040204" pitchFamily="34" charset="0"/>
                <a:cs typeface="Akan Times New Roman" pitchFamily="18" charset="0"/>
              </a:rPr>
              <a:t> ne </a:t>
            </a:r>
            <a:r>
              <a:rPr lang="en-US" b="1" dirty="0" err="1">
                <a:latin typeface="Akan Times New Roman" pitchFamily="18" charset="0"/>
                <a:ea typeface="Tahoma" panose="020B0604030504040204" pitchFamily="34" charset="0"/>
                <a:cs typeface="Akan Times New Roman" pitchFamily="18" charset="0"/>
              </a:rPr>
              <a:t>Agya</a:t>
            </a:r>
            <a:r>
              <a:rPr lang="en-US" b="1" dirty="0">
                <a:latin typeface="Akan Times New Roman" pitchFamily="18" charset="0"/>
                <a:ea typeface="Tahoma" panose="020B0604030504040204" pitchFamily="34" charset="0"/>
                <a:cs typeface="Akan Times New Roman" pitchFamily="18" charset="0"/>
              </a:rPr>
              <a:t> </a:t>
            </a:r>
            <a:r>
              <a:rPr lang="en-US" b="1" dirty="0" err="1">
                <a:latin typeface="Akan Times New Roman" pitchFamily="18" charset="0"/>
                <a:ea typeface="Tahoma" panose="020B0604030504040204" pitchFamily="34" charset="0"/>
                <a:cs typeface="Akan Times New Roman" pitchFamily="18" charset="0"/>
              </a:rPr>
              <a:t>Tumfoc</a:t>
            </a:r>
            <a:r>
              <a:rPr lang="en-US" b="1" dirty="0">
                <a:latin typeface="Akan Times New Roman" pitchFamily="18" charset="0"/>
                <a:ea typeface="Tahoma" panose="020B0604030504040204" pitchFamily="34" charset="0"/>
                <a:cs typeface="Akan Times New Roman" pitchFamily="18" charset="0"/>
              </a:rPr>
              <a:t> a</a:t>
            </a:r>
            <a:br>
              <a:rPr lang="en-US" b="1" dirty="0">
                <a:latin typeface="Akan Times New Roman" pitchFamily="18" charset="0"/>
                <a:ea typeface="Tahoma" panose="020B0604030504040204" pitchFamily="34" charset="0"/>
                <a:cs typeface="Akan Times New Roman" pitchFamily="18" charset="0"/>
              </a:rPr>
            </a:br>
            <a:r>
              <a:rPr lang="en-US" b="1" dirty="0" err="1">
                <a:latin typeface="Akan Times New Roman" pitchFamily="18" charset="0"/>
                <a:ea typeface="Tahoma" panose="020B0604030504040204" pitchFamily="34" charset="0"/>
                <a:cs typeface="Akan Times New Roman" pitchFamily="18" charset="0"/>
              </a:rPr>
              <a:t>cbcc</a:t>
            </a:r>
            <a:r>
              <a:rPr lang="en-US" b="1" dirty="0">
                <a:latin typeface="Akan Times New Roman" pitchFamily="18" charset="0"/>
                <a:ea typeface="Tahoma" panose="020B0604030504040204" pitchFamily="34" charset="0"/>
                <a:cs typeface="Akan Times New Roman" pitchFamily="18" charset="0"/>
              </a:rPr>
              <a:t> </a:t>
            </a:r>
            <a:r>
              <a:rPr lang="en-US" b="1" dirty="0" err="1">
                <a:latin typeface="Akan Times New Roman" pitchFamily="18" charset="0"/>
                <a:ea typeface="Tahoma" panose="020B0604030504040204" pitchFamily="34" charset="0"/>
                <a:cs typeface="Akan Times New Roman" pitchFamily="18" charset="0"/>
              </a:rPr>
              <a:t>soro</a:t>
            </a:r>
            <a:r>
              <a:rPr lang="en-US" b="1" dirty="0">
                <a:latin typeface="Akan Times New Roman" pitchFamily="18" charset="0"/>
                <a:ea typeface="Tahoma" panose="020B0604030504040204" pitchFamily="34" charset="0"/>
                <a:cs typeface="Akan Times New Roman" pitchFamily="18" charset="0"/>
              </a:rPr>
              <a:t> ne </a:t>
            </a:r>
            <a:r>
              <a:rPr lang="en-US" b="1" dirty="0" err="1">
                <a:latin typeface="Akan Times New Roman" pitchFamily="18" charset="0"/>
                <a:ea typeface="Tahoma" panose="020B0604030504040204" pitchFamily="34" charset="0"/>
                <a:cs typeface="Akan Times New Roman" pitchFamily="18" charset="0"/>
              </a:rPr>
              <a:t>asaase</a:t>
            </a:r>
            <a:br>
              <a:rPr lang="en-US" b="1" dirty="0">
                <a:latin typeface="Akan Times New Roman" pitchFamily="18" charset="0"/>
                <a:ea typeface="Tahoma" panose="020B0604030504040204" pitchFamily="34" charset="0"/>
                <a:cs typeface="Akan Times New Roman" pitchFamily="18" charset="0"/>
              </a:rPr>
            </a:br>
            <a:r>
              <a:rPr lang="en-US" b="1" dirty="0" err="1">
                <a:latin typeface="Akan Times New Roman" pitchFamily="18" charset="0"/>
                <a:ea typeface="Tahoma" panose="020B0604030504040204" pitchFamily="34" charset="0"/>
                <a:cs typeface="Akan Times New Roman" pitchFamily="18" charset="0"/>
              </a:rPr>
              <a:t>cbcc</a:t>
            </a:r>
            <a:r>
              <a:rPr lang="en-US" b="1" dirty="0">
                <a:latin typeface="Akan Times New Roman" pitchFamily="18" charset="0"/>
                <a:ea typeface="Tahoma" panose="020B0604030504040204" pitchFamily="34" charset="0"/>
                <a:cs typeface="Akan Times New Roman" pitchFamily="18" charset="0"/>
              </a:rPr>
              <a:t> </a:t>
            </a:r>
            <a:r>
              <a:rPr lang="en-US" b="1" dirty="0" err="1">
                <a:latin typeface="Akan Times New Roman" pitchFamily="18" charset="0"/>
                <a:ea typeface="Tahoma" panose="020B0604030504040204" pitchFamily="34" charset="0"/>
                <a:cs typeface="Akan Times New Roman" pitchFamily="18" charset="0"/>
              </a:rPr>
              <a:t>nnecma</a:t>
            </a:r>
            <a:r>
              <a:rPr lang="en-US" b="1" dirty="0">
                <a:latin typeface="Akan Times New Roman" pitchFamily="18" charset="0"/>
                <a:ea typeface="Tahoma" panose="020B0604030504040204" pitchFamily="34" charset="0"/>
                <a:cs typeface="Akan Times New Roman" pitchFamily="18" charset="0"/>
              </a:rPr>
              <a:t> </a:t>
            </a:r>
            <a:r>
              <a:rPr lang="en-US" b="1" dirty="0" err="1">
                <a:latin typeface="Akan Times New Roman" pitchFamily="18" charset="0"/>
                <a:ea typeface="Tahoma" panose="020B0604030504040204" pitchFamily="34" charset="0"/>
                <a:cs typeface="Akan Times New Roman" pitchFamily="18" charset="0"/>
              </a:rPr>
              <a:t>nyinaa</a:t>
            </a:r>
            <a:br>
              <a:rPr lang="en-US" b="1" dirty="0">
                <a:latin typeface="Akan Times New Roman" pitchFamily="18" charset="0"/>
                <a:ea typeface="Tahoma" panose="020B0604030504040204" pitchFamily="34" charset="0"/>
                <a:cs typeface="Akan Times New Roman" pitchFamily="18" charset="0"/>
              </a:rPr>
            </a:br>
            <a:r>
              <a:rPr lang="en-US" b="1" dirty="0" err="1">
                <a:latin typeface="Akan Times New Roman" pitchFamily="18" charset="0"/>
                <a:ea typeface="Tahoma" panose="020B0604030504040204" pitchFamily="34" charset="0"/>
                <a:cs typeface="Akan Times New Roman" pitchFamily="18" charset="0"/>
              </a:rPr>
              <a:t>Dej</a:t>
            </a:r>
            <a:r>
              <a:rPr lang="en-US" b="1" dirty="0">
                <a:latin typeface="Akan Times New Roman" pitchFamily="18" charset="0"/>
                <a:ea typeface="Tahoma" panose="020B0604030504040204" pitchFamily="34" charset="0"/>
                <a:cs typeface="Akan Times New Roman" pitchFamily="18" charset="0"/>
              </a:rPr>
              <a:t> </a:t>
            </a:r>
            <a:r>
              <a:rPr lang="en-US" b="1" dirty="0" err="1">
                <a:latin typeface="Akan Times New Roman" pitchFamily="18" charset="0"/>
                <a:ea typeface="Tahoma" panose="020B0604030504040204" pitchFamily="34" charset="0"/>
                <a:cs typeface="Akan Times New Roman" pitchFamily="18" charset="0"/>
              </a:rPr>
              <a:t>yjhunu</a:t>
            </a:r>
            <a:r>
              <a:rPr lang="en-US" b="1" dirty="0">
                <a:latin typeface="Akan Times New Roman" pitchFamily="18" charset="0"/>
                <a:ea typeface="Tahoma" panose="020B0604030504040204" pitchFamily="34" charset="0"/>
                <a:cs typeface="Akan Times New Roman" pitchFamily="18" charset="0"/>
              </a:rPr>
              <a:t> ne </a:t>
            </a:r>
            <a:r>
              <a:rPr lang="en-US" b="1" dirty="0" err="1">
                <a:latin typeface="Akan Times New Roman" pitchFamily="18" charset="0"/>
                <a:ea typeface="Tahoma" panose="020B0604030504040204" pitchFamily="34" charset="0"/>
                <a:cs typeface="Akan Times New Roman" pitchFamily="18" charset="0"/>
              </a:rPr>
              <a:t>dej</a:t>
            </a:r>
            <a:r>
              <a:rPr lang="en-US" b="1" dirty="0">
                <a:latin typeface="Akan Times New Roman" pitchFamily="18" charset="0"/>
                <a:ea typeface="Tahoma" panose="020B0604030504040204" pitchFamily="34" charset="0"/>
                <a:cs typeface="Akan Times New Roman" pitchFamily="18" charset="0"/>
              </a:rPr>
              <a:t> </a:t>
            </a:r>
            <a:r>
              <a:rPr lang="en-US" b="1" dirty="0" err="1">
                <a:latin typeface="Akan Times New Roman" pitchFamily="18" charset="0"/>
                <a:ea typeface="Tahoma" panose="020B0604030504040204" pitchFamily="34" charset="0"/>
                <a:cs typeface="Akan Times New Roman" pitchFamily="18" charset="0"/>
              </a:rPr>
              <a:t>yjn</a:t>
            </a:r>
            <a:r>
              <a:rPr lang="en-US" b="1" dirty="0">
                <a:latin typeface="Akan Times New Roman" pitchFamily="18" charset="0"/>
                <a:ea typeface="Tahoma" panose="020B0604030504040204" pitchFamily="34" charset="0"/>
                <a:cs typeface="Akan Times New Roman" pitchFamily="18" charset="0"/>
              </a:rPr>
              <a:t> </a:t>
            </a:r>
            <a:r>
              <a:rPr lang="en-US" b="1" dirty="0" err="1">
                <a:latin typeface="Akan Times New Roman" pitchFamily="18" charset="0"/>
                <a:ea typeface="Tahoma" panose="020B0604030504040204" pitchFamily="34" charset="0"/>
                <a:cs typeface="Akan Times New Roman" pitchFamily="18" charset="0"/>
              </a:rPr>
              <a:t>hunu</a:t>
            </a:r>
            <a:r>
              <a:rPr lang="en-US" b="1" dirty="0">
                <a:latin typeface="Akan Times New Roman" pitchFamily="18" charset="0"/>
                <a:ea typeface="Tahoma" panose="020B0604030504040204" pitchFamily="34" charset="0"/>
                <a:cs typeface="Akan Times New Roman" pitchFamily="18" charset="0"/>
              </a:rPr>
              <a:t>.</a:t>
            </a:r>
            <a:br>
              <a:rPr lang="en-US" b="1" dirty="0">
                <a:latin typeface="Akan Times New Roman" pitchFamily="18" charset="0"/>
                <a:ea typeface="Tahoma" panose="020B0604030504040204" pitchFamily="34" charset="0"/>
                <a:cs typeface="Akan Times New Roman" pitchFamily="18" charset="0"/>
              </a:rPr>
            </a:br>
            <a:r>
              <a:rPr lang="en-US" b="1" dirty="0" err="1">
                <a:latin typeface="Akan Times New Roman" pitchFamily="18" charset="0"/>
                <a:ea typeface="Tahoma" panose="020B0604030504040204" pitchFamily="34" charset="0"/>
                <a:cs typeface="Akan Times New Roman" pitchFamily="18" charset="0"/>
              </a:rPr>
              <a:t>Megye</a:t>
            </a:r>
            <a:r>
              <a:rPr lang="en-US" b="1" dirty="0">
                <a:latin typeface="Akan Times New Roman" pitchFamily="18" charset="0"/>
                <a:ea typeface="Tahoma" panose="020B0604030504040204" pitchFamily="34" charset="0"/>
                <a:cs typeface="Akan Times New Roman" pitchFamily="18" charset="0"/>
              </a:rPr>
              <a:t> </a:t>
            </a:r>
            <a:r>
              <a:rPr lang="en-US" b="1" dirty="0">
                <a:latin typeface="Adobe Fan Heiti Std B" pitchFamily="34" charset="-128"/>
                <a:ea typeface="Adobe Fan Heiti Std B" pitchFamily="34" charset="-128"/>
                <a:cs typeface="Akan Times New Roman" pitchFamily="18" charset="0"/>
              </a:rPr>
              <a:t>J</a:t>
            </a:r>
            <a:r>
              <a:rPr lang="en-US" b="1" dirty="0">
                <a:latin typeface="Akan Times New Roman" pitchFamily="18" charset="0"/>
                <a:ea typeface="Tahoma" panose="020B0604030504040204" pitchFamily="34" charset="0"/>
                <a:cs typeface="Akan Times New Roman" pitchFamily="18" charset="0"/>
              </a:rPr>
              <a:t>esus </a:t>
            </a:r>
            <a:r>
              <a:rPr lang="en-US" b="1" dirty="0">
                <a:latin typeface="Adobe Fan Heiti Std B" pitchFamily="34" charset="-128"/>
                <a:ea typeface="Adobe Fan Heiti Std B" pitchFamily="34" charset="-128"/>
                <a:cs typeface="Akan Times New Roman" pitchFamily="18" charset="0"/>
              </a:rPr>
              <a:t>C</a:t>
            </a:r>
            <a:r>
              <a:rPr lang="en-US" b="1" dirty="0">
                <a:latin typeface="Akan Times New Roman" pitchFamily="18" charset="0"/>
                <a:ea typeface="Tahoma" panose="020B0604030504040204" pitchFamily="34" charset="0"/>
                <a:cs typeface="Akan Times New Roman" pitchFamily="18" charset="0"/>
              </a:rPr>
              <a:t>hrist </a:t>
            </a:r>
            <a:r>
              <a:rPr lang="en-US" b="1" dirty="0" err="1">
                <a:latin typeface="Akan Times New Roman" pitchFamily="18" charset="0"/>
                <a:ea typeface="Tahoma" panose="020B0604030504040204" pitchFamily="34" charset="0"/>
                <a:cs typeface="Akan Times New Roman" pitchFamily="18" charset="0"/>
              </a:rPr>
              <a:t>Awurade</a:t>
            </a:r>
            <a:r>
              <a:rPr lang="en-US" b="1" dirty="0">
                <a:latin typeface="Akan Times New Roman" pitchFamily="18" charset="0"/>
                <a:ea typeface="Tahoma" panose="020B0604030504040204" pitchFamily="34" charset="0"/>
                <a:cs typeface="Akan Times New Roman" pitchFamily="18" charset="0"/>
              </a:rPr>
              <a:t> </a:t>
            </a:r>
            <a:br>
              <a:rPr lang="en-US" b="1" dirty="0">
                <a:latin typeface="Akan Times New Roman" pitchFamily="18" charset="0"/>
                <a:ea typeface="Tahoma" panose="020B0604030504040204" pitchFamily="34" charset="0"/>
                <a:cs typeface="Akan Times New Roman" pitchFamily="18" charset="0"/>
              </a:rPr>
            </a:br>
            <a:r>
              <a:rPr lang="en-US" b="1" dirty="0" err="1">
                <a:latin typeface="Akan Times New Roman" pitchFamily="18" charset="0"/>
                <a:ea typeface="Tahoma" panose="020B0604030504040204" pitchFamily="34" charset="0"/>
                <a:cs typeface="Akan Times New Roman" pitchFamily="18" charset="0"/>
              </a:rPr>
              <a:t>Bafua</a:t>
            </a:r>
            <a:r>
              <a:rPr lang="en-US" b="1" dirty="0">
                <a:latin typeface="Akan Times New Roman" pitchFamily="18" charset="0"/>
                <a:ea typeface="Tahoma" panose="020B0604030504040204" pitchFamily="34" charset="0"/>
                <a:cs typeface="Akan Times New Roman" pitchFamily="18" charset="0"/>
              </a:rPr>
              <a:t> no </a:t>
            </a:r>
            <a:r>
              <a:rPr lang="en-US" b="1" dirty="0" err="1">
                <a:latin typeface="Akan Times New Roman" pitchFamily="18" charset="0"/>
                <a:ea typeface="Tahoma" panose="020B0604030504040204" pitchFamily="34" charset="0"/>
                <a:cs typeface="Akan Times New Roman" pitchFamily="18" charset="0"/>
              </a:rPr>
              <a:t>nso</a:t>
            </a:r>
            <a:r>
              <a:rPr lang="en-US" b="1" dirty="0">
                <a:latin typeface="Akan Times New Roman" pitchFamily="18" charset="0"/>
                <a:ea typeface="Tahoma" panose="020B0604030504040204" pitchFamily="34" charset="0"/>
                <a:cs typeface="Akan Times New Roman" pitchFamily="18" charset="0"/>
              </a:rPr>
              <a:t> </a:t>
            </a:r>
            <a:r>
              <a:rPr lang="en-US" b="1" dirty="0" err="1">
                <a:latin typeface="Akan Times New Roman" pitchFamily="18" charset="0"/>
                <a:ea typeface="Tahoma" panose="020B0604030504040204" pitchFamily="34" charset="0"/>
                <a:cs typeface="Akan Times New Roman" pitchFamily="18" charset="0"/>
              </a:rPr>
              <a:t>medi</a:t>
            </a:r>
            <a:r>
              <a:rPr lang="en-US" b="1" dirty="0">
                <a:latin typeface="Akan Times New Roman" pitchFamily="18" charset="0"/>
                <a:ea typeface="Tahoma" panose="020B0604030504040204" pitchFamily="34" charset="0"/>
                <a:cs typeface="Akan Times New Roman" pitchFamily="18" charset="0"/>
              </a:rPr>
              <a:t>.</a:t>
            </a:r>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296863" y="2208815"/>
            <a:ext cx="8550275" cy="2251844"/>
          </a:xfrm>
        </p:spPr>
        <p:txBody>
          <a:bodyPr/>
          <a:lstStyle/>
          <a:p>
            <a:pPr eaLnBrk="1" hangingPunct="1"/>
            <a:r>
              <a:rPr lang="en-US" sz="5400" b="1" dirty="0">
                <a:latin typeface="Akan Times New Roman" pitchFamily="18" charset="0"/>
                <a:ea typeface="Tahoma" panose="020B0604030504040204" pitchFamily="34" charset="0"/>
                <a:cs typeface="Akan Times New Roman" pitchFamily="18" charset="0"/>
              </a:rPr>
              <a:t>CSOM NHYCASEC</a:t>
            </a:r>
            <a:br>
              <a:rPr lang="en-US" sz="5400" b="1" dirty="0">
                <a:latin typeface="TwiTimes New Roman PS" pitchFamily="2" charset="0"/>
                <a:ea typeface="Tahoma" panose="020B0604030504040204" pitchFamily="34" charset="0"/>
                <a:cs typeface="Tahoma" panose="020B0604030504040204" pitchFamily="34" charset="0"/>
              </a:rPr>
            </a:br>
            <a:br>
              <a:rPr lang="en-US" sz="5400" b="1" dirty="0">
                <a:latin typeface="TwiTimes New Roman PS" pitchFamily="2" charset="0"/>
                <a:ea typeface="Tahoma" panose="020B0604030504040204" pitchFamily="34" charset="0"/>
                <a:cs typeface="Tahoma" panose="020B0604030504040204" pitchFamily="34" charset="0"/>
              </a:rPr>
            </a:br>
            <a:r>
              <a:rPr lang="en-US" sz="5400" b="1" dirty="0">
                <a:solidFill>
                  <a:srgbClr val="FFFF00"/>
                </a:solidFill>
                <a:latin typeface="TwiTimes New Roman PS" pitchFamily="2" charset="0"/>
                <a:ea typeface="Tahoma" panose="020B0604030504040204" pitchFamily="34" charset="0"/>
                <a:cs typeface="Tahoma" panose="020B0604030504040204" pitchFamily="34" charset="0"/>
              </a:rPr>
              <a:t>(ENTRANCE)</a:t>
            </a:r>
          </a:p>
        </p:txBody>
      </p:sp>
    </p:spTree>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225425" y="285011"/>
            <a:ext cx="8693150" cy="6020788"/>
          </a:xfrm>
        </p:spPr>
        <p:txBody>
          <a:bodyPr/>
          <a:lstStyle/>
          <a:p>
            <a:pPr algn="ctr"/>
            <a:r>
              <a:rPr lang="en-US" b="1" dirty="0" err="1">
                <a:latin typeface="Akan Times New Roman" pitchFamily="18" charset="0"/>
                <a:ea typeface="Tahoma" panose="020B0604030504040204" pitchFamily="34" charset="0"/>
                <a:cs typeface="Akan Times New Roman" pitchFamily="18" charset="0"/>
                <a:sym typeface="Twi Twi SILDoulosL" panose="00000400000000000000" pitchFamily="2" charset="2"/>
              </a:rPr>
              <a:t>c</a:t>
            </a:r>
            <a:r>
              <a:rPr lang="en-US" b="1" dirty="0" err="1">
                <a:latin typeface="Akan Times New Roman" pitchFamily="18" charset="0"/>
                <a:ea typeface="Tahoma" panose="020B0604030504040204" pitchFamily="34" charset="0"/>
                <a:cs typeface="Akan Times New Roman" pitchFamily="18" charset="0"/>
              </a:rPr>
              <a:t>ne</a:t>
            </a:r>
            <a:r>
              <a:rPr lang="en-US" b="1" dirty="0">
                <a:latin typeface="Akan Times New Roman" pitchFamily="18" charset="0"/>
                <a:ea typeface="Tahoma" panose="020B0604030504040204" pitchFamily="34" charset="0"/>
                <a:cs typeface="Akan Times New Roman" pitchFamily="18" charset="0"/>
              </a:rPr>
              <a:t> </a:t>
            </a:r>
            <a:r>
              <a:rPr lang="en-US" b="1" dirty="0" err="1">
                <a:latin typeface="Akan Times New Roman" pitchFamily="18" charset="0"/>
                <a:ea typeface="Tahoma" panose="020B0604030504040204" pitchFamily="34" charset="0"/>
                <a:cs typeface="Akan Times New Roman" pitchFamily="18" charset="0"/>
              </a:rPr>
              <a:t>Nyankopcn</a:t>
            </a:r>
            <a:r>
              <a:rPr lang="en-US" b="1" dirty="0">
                <a:latin typeface="Akan Times New Roman" pitchFamily="18" charset="0"/>
                <a:ea typeface="Tahoma" panose="020B0604030504040204" pitchFamily="34" charset="0"/>
                <a:cs typeface="Akan Times New Roman" pitchFamily="18" charset="0"/>
              </a:rPr>
              <a:t> Ba </a:t>
            </a:r>
            <a:r>
              <a:rPr lang="en-US" b="1" dirty="0" err="1">
                <a:latin typeface="Akan Times New Roman" pitchFamily="18" charset="0"/>
                <a:ea typeface="Tahoma" panose="020B0604030504040204" pitchFamily="34" charset="0"/>
                <a:cs typeface="Akan Times New Roman" pitchFamily="18" charset="0"/>
              </a:rPr>
              <a:t>koro</a:t>
            </a:r>
            <a:r>
              <a:rPr lang="en-US" b="1" dirty="0">
                <a:latin typeface="Akan Times New Roman" pitchFamily="18" charset="0"/>
                <a:ea typeface="Tahoma" panose="020B0604030504040204" pitchFamily="34" charset="0"/>
                <a:cs typeface="Akan Times New Roman" pitchFamily="18" charset="0"/>
              </a:rPr>
              <a:t> a</a:t>
            </a:r>
            <a:br>
              <a:rPr lang="en-US" b="1" dirty="0">
                <a:latin typeface="Akan Times New Roman" pitchFamily="18" charset="0"/>
                <a:ea typeface="Tahoma" panose="020B0604030504040204" pitchFamily="34" charset="0"/>
                <a:cs typeface="Akan Times New Roman" pitchFamily="18" charset="0"/>
              </a:rPr>
            </a:br>
            <a:r>
              <a:rPr lang="en-US" b="1" dirty="0" err="1">
                <a:latin typeface="Akan Times New Roman" pitchFamily="18" charset="0"/>
                <a:ea typeface="Tahoma" panose="020B0604030504040204" pitchFamily="34" charset="0"/>
                <a:cs typeface="Akan Times New Roman" pitchFamily="18" charset="0"/>
              </a:rPr>
              <a:t>Agya</a:t>
            </a:r>
            <a:r>
              <a:rPr lang="en-US" b="1" dirty="0">
                <a:latin typeface="Akan Times New Roman" pitchFamily="18" charset="0"/>
                <a:ea typeface="Tahoma" panose="020B0604030504040204" pitchFamily="34" charset="0"/>
                <a:cs typeface="Akan Times New Roman" pitchFamily="18" charset="0"/>
              </a:rPr>
              <a:t> no woo no </a:t>
            </a:r>
            <a:r>
              <a:rPr lang="en-US" b="1" dirty="0" err="1">
                <a:latin typeface="Akan Times New Roman" pitchFamily="18" charset="0"/>
                <a:ea typeface="Tahoma" panose="020B0604030504040204" pitchFamily="34" charset="0"/>
                <a:cs typeface="Akan Times New Roman" pitchFamily="18" charset="0"/>
              </a:rPr>
              <a:t>firi</a:t>
            </a:r>
            <a:r>
              <a:rPr lang="en-US" b="1" dirty="0">
                <a:latin typeface="Akan Times New Roman" pitchFamily="18" charset="0"/>
                <a:ea typeface="Tahoma" panose="020B0604030504040204" pitchFamily="34" charset="0"/>
                <a:cs typeface="Akan Times New Roman" pitchFamily="18" charset="0"/>
              </a:rPr>
              <a:t> </a:t>
            </a:r>
            <a:r>
              <a:rPr lang="en-US" b="1" dirty="0" err="1">
                <a:latin typeface="Akan Times New Roman" pitchFamily="18" charset="0"/>
                <a:ea typeface="Tahoma" panose="020B0604030504040204" pitchFamily="34" charset="0"/>
                <a:cs typeface="Akan Times New Roman" pitchFamily="18" charset="0"/>
              </a:rPr>
              <a:t>tete</a:t>
            </a:r>
            <a:r>
              <a:rPr lang="en-US" b="1" dirty="0">
                <a:latin typeface="Akan Times New Roman" pitchFamily="18" charset="0"/>
                <a:ea typeface="Tahoma" panose="020B0604030504040204" pitchFamily="34" charset="0"/>
                <a:cs typeface="Akan Times New Roman" pitchFamily="18" charset="0"/>
              </a:rPr>
              <a:t> </a:t>
            </a:r>
            <a:r>
              <a:rPr lang="en-US" b="1" dirty="0" err="1">
                <a:latin typeface="Akan Times New Roman" pitchFamily="18" charset="0"/>
                <a:ea typeface="Tahoma" panose="020B0604030504040204" pitchFamily="34" charset="0"/>
                <a:cs typeface="Akan Times New Roman" pitchFamily="18" charset="0"/>
              </a:rPr>
              <a:t>domankoma</a:t>
            </a:r>
            <a:r>
              <a:rPr lang="en-US" b="1" dirty="0">
                <a:latin typeface="Akan Times New Roman" pitchFamily="18" charset="0"/>
                <a:ea typeface="Tahoma" panose="020B0604030504040204" pitchFamily="34" charset="0"/>
                <a:cs typeface="Akan Times New Roman" pitchFamily="18" charset="0"/>
              </a:rPr>
              <a:t>.</a:t>
            </a:r>
            <a:br>
              <a:rPr lang="en-US" b="1" dirty="0">
                <a:latin typeface="Akan Times New Roman" pitchFamily="18" charset="0"/>
                <a:ea typeface="Tahoma" panose="020B0604030504040204" pitchFamily="34" charset="0"/>
                <a:cs typeface="Akan Times New Roman" pitchFamily="18" charset="0"/>
              </a:rPr>
            </a:br>
            <a:r>
              <a:rPr lang="en-US" b="1" dirty="0" err="1">
                <a:latin typeface="Akan Times New Roman" pitchFamily="18" charset="0"/>
                <a:ea typeface="Tahoma" panose="020B0604030504040204" pitchFamily="34" charset="0"/>
                <a:cs typeface="Akan Times New Roman" pitchFamily="18" charset="0"/>
              </a:rPr>
              <a:t>Nyankopcn</a:t>
            </a:r>
            <a:r>
              <a:rPr lang="en-US" b="1" dirty="0">
                <a:latin typeface="Akan Times New Roman" pitchFamily="18" charset="0"/>
                <a:ea typeface="Tahoma" panose="020B0604030504040204" pitchFamily="34" charset="0"/>
                <a:cs typeface="Akan Times New Roman" pitchFamily="18" charset="0"/>
              </a:rPr>
              <a:t> a </a:t>
            </a:r>
            <a:r>
              <a:rPr lang="en-US" b="1" dirty="0" err="1">
                <a:latin typeface="Akan Times New Roman" pitchFamily="18" charset="0"/>
                <a:ea typeface="Tahoma" panose="020B0604030504040204" pitchFamily="34" charset="0"/>
                <a:cs typeface="Akan Times New Roman" pitchFamily="18" charset="0"/>
              </a:rPr>
              <a:t>cfiri</a:t>
            </a:r>
            <a:r>
              <a:rPr lang="en-US" b="1" dirty="0">
                <a:latin typeface="Akan Times New Roman" pitchFamily="18" charset="0"/>
                <a:ea typeface="Tahoma" panose="020B0604030504040204" pitchFamily="34" charset="0"/>
                <a:cs typeface="Akan Times New Roman" pitchFamily="18" charset="0"/>
              </a:rPr>
              <a:t> </a:t>
            </a:r>
            <a:r>
              <a:rPr lang="en-US" b="1" dirty="0" err="1">
                <a:latin typeface="Akan Times New Roman" pitchFamily="18" charset="0"/>
                <a:ea typeface="Tahoma" panose="020B0604030504040204" pitchFamily="34" charset="0"/>
                <a:cs typeface="Akan Times New Roman" pitchFamily="18" charset="0"/>
              </a:rPr>
              <a:t>Nyankopcn</a:t>
            </a:r>
            <a:r>
              <a:rPr lang="en-US" b="1" dirty="0">
                <a:latin typeface="Akan Times New Roman" pitchFamily="18" charset="0"/>
                <a:ea typeface="Tahoma" panose="020B0604030504040204" pitchFamily="34" charset="0"/>
                <a:cs typeface="Akan Times New Roman" pitchFamily="18" charset="0"/>
              </a:rPr>
              <a:t> mu;</a:t>
            </a:r>
            <a:br>
              <a:rPr lang="en-US" b="1" dirty="0">
                <a:latin typeface="Akan Times New Roman" pitchFamily="18" charset="0"/>
                <a:ea typeface="Tahoma" panose="020B0604030504040204" pitchFamily="34" charset="0"/>
                <a:cs typeface="Akan Times New Roman" pitchFamily="18" charset="0"/>
              </a:rPr>
            </a:br>
            <a:r>
              <a:rPr lang="en-US" b="1" dirty="0" err="1">
                <a:latin typeface="Akan Times New Roman" pitchFamily="18" charset="0"/>
                <a:ea typeface="Tahoma" panose="020B0604030504040204" pitchFamily="34" charset="0"/>
                <a:cs typeface="Akan Times New Roman" pitchFamily="18" charset="0"/>
              </a:rPr>
              <a:t>jkan</a:t>
            </a:r>
            <a:r>
              <a:rPr lang="en-US" b="1" dirty="0">
                <a:latin typeface="Akan Times New Roman" pitchFamily="18" charset="0"/>
                <a:ea typeface="Tahoma" panose="020B0604030504040204" pitchFamily="34" charset="0"/>
                <a:cs typeface="Akan Times New Roman" pitchFamily="18" charset="0"/>
              </a:rPr>
              <a:t> a </a:t>
            </a:r>
            <a:r>
              <a:rPr lang="en-US" b="1" dirty="0" err="1">
                <a:latin typeface="Akan Times New Roman" pitchFamily="18" charset="0"/>
                <a:ea typeface="Tahoma" panose="020B0604030504040204" pitchFamily="34" charset="0"/>
                <a:cs typeface="Akan Times New Roman" pitchFamily="18" charset="0"/>
              </a:rPr>
              <a:t>cfiri</a:t>
            </a:r>
            <a:r>
              <a:rPr lang="en-US" b="1" dirty="0">
                <a:latin typeface="Akan Times New Roman" pitchFamily="18" charset="0"/>
                <a:ea typeface="Tahoma" panose="020B0604030504040204" pitchFamily="34" charset="0"/>
                <a:cs typeface="Akan Times New Roman" pitchFamily="18" charset="0"/>
              </a:rPr>
              <a:t> </a:t>
            </a:r>
            <a:r>
              <a:rPr lang="en-US" b="1" dirty="0" err="1">
                <a:latin typeface="Akan Times New Roman" pitchFamily="18" charset="0"/>
                <a:ea typeface="Tahoma" panose="020B0604030504040204" pitchFamily="34" charset="0"/>
                <a:cs typeface="Akan Times New Roman" pitchFamily="18" charset="0"/>
              </a:rPr>
              <a:t>jkan</a:t>
            </a:r>
            <a:r>
              <a:rPr lang="en-US" b="1" dirty="0">
                <a:latin typeface="Akan Times New Roman" pitchFamily="18" charset="0"/>
                <a:ea typeface="Tahoma" panose="020B0604030504040204" pitchFamily="34" charset="0"/>
                <a:cs typeface="Akan Times New Roman" pitchFamily="18" charset="0"/>
              </a:rPr>
              <a:t> mu;</a:t>
            </a:r>
            <a:br>
              <a:rPr lang="en-US" b="1" dirty="0">
                <a:latin typeface="Akan Times New Roman" pitchFamily="18" charset="0"/>
                <a:ea typeface="Tahoma" panose="020B0604030504040204" pitchFamily="34" charset="0"/>
                <a:cs typeface="Akan Times New Roman" pitchFamily="18" charset="0"/>
              </a:rPr>
            </a:br>
            <a:r>
              <a:rPr lang="en-US" b="1" dirty="0" err="1">
                <a:latin typeface="Akan Times New Roman" pitchFamily="18" charset="0"/>
                <a:ea typeface="Tahoma" panose="020B0604030504040204" pitchFamily="34" charset="0"/>
                <a:cs typeface="Akan Times New Roman" pitchFamily="18" charset="0"/>
              </a:rPr>
              <a:t>nokorj</a:t>
            </a:r>
            <a:r>
              <a:rPr lang="en-US" b="1" dirty="0">
                <a:latin typeface="Akan Times New Roman" pitchFamily="18" charset="0"/>
                <a:ea typeface="Tahoma" panose="020B0604030504040204" pitchFamily="34" charset="0"/>
                <a:cs typeface="Akan Times New Roman" pitchFamily="18" charset="0"/>
              </a:rPr>
              <a:t> </a:t>
            </a:r>
            <a:r>
              <a:rPr lang="en-US" b="1" dirty="0" err="1">
                <a:latin typeface="Akan Times New Roman" pitchFamily="18" charset="0"/>
                <a:ea typeface="Tahoma" panose="020B0604030504040204" pitchFamily="34" charset="0"/>
                <a:cs typeface="Akan Times New Roman" pitchFamily="18" charset="0"/>
              </a:rPr>
              <a:t>Nyankopcn</a:t>
            </a:r>
            <a:r>
              <a:rPr lang="en-US" b="1" dirty="0">
                <a:latin typeface="Akan Times New Roman" pitchFamily="18" charset="0"/>
                <a:ea typeface="Tahoma" panose="020B0604030504040204" pitchFamily="34" charset="0"/>
                <a:cs typeface="Akan Times New Roman" pitchFamily="18" charset="0"/>
              </a:rPr>
              <a:t> a </a:t>
            </a:r>
            <a:r>
              <a:rPr lang="en-US" b="1" dirty="0" err="1">
                <a:latin typeface="Akan Times New Roman" pitchFamily="18" charset="0"/>
                <a:ea typeface="Tahoma" panose="020B0604030504040204" pitchFamily="34" charset="0"/>
                <a:cs typeface="Akan Times New Roman" pitchFamily="18" charset="0"/>
              </a:rPr>
              <a:t>cfiri</a:t>
            </a:r>
            <a:r>
              <a:rPr lang="en-US" b="1" dirty="0">
                <a:latin typeface="Akan Times New Roman" pitchFamily="18" charset="0"/>
                <a:ea typeface="Tahoma" panose="020B0604030504040204" pitchFamily="34" charset="0"/>
                <a:cs typeface="Akan Times New Roman" pitchFamily="18" charset="0"/>
              </a:rPr>
              <a:t> </a:t>
            </a:r>
            <a:r>
              <a:rPr lang="en-US" b="1" dirty="0" err="1">
                <a:latin typeface="Akan Times New Roman" pitchFamily="18" charset="0"/>
                <a:ea typeface="Tahoma" panose="020B0604030504040204" pitchFamily="34" charset="0"/>
                <a:cs typeface="Akan Times New Roman" pitchFamily="18" charset="0"/>
              </a:rPr>
              <a:t>Nokorj</a:t>
            </a:r>
            <a:r>
              <a:rPr lang="en-US" b="1" dirty="0">
                <a:latin typeface="Akan Times New Roman" pitchFamily="18" charset="0"/>
                <a:ea typeface="Tahoma" panose="020B0604030504040204" pitchFamily="34" charset="0"/>
                <a:cs typeface="Akan Times New Roman" pitchFamily="18" charset="0"/>
              </a:rPr>
              <a:t> </a:t>
            </a:r>
            <a:r>
              <a:rPr lang="en-US" b="1" dirty="0" err="1">
                <a:latin typeface="Akan Times New Roman" pitchFamily="18" charset="0"/>
                <a:ea typeface="Tahoma" panose="020B0604030504040204" pitchFamily="34" charset="0"/>
                <a:cs typeface="Akan Times New Roman" pitchFamily="18" charset="0"/>
              </a:rPr>
              <a:t>Nyankopcn</a:t>
            </a:r>
            <a:r>
              <a:rPr lang="en-US" b="1" dirty="0">
                <a:latin typeface="Akan Times New Roman" pitchFamily="18" charset="0"/>
                <a:ea typeface="Tahoma" panose="020B0604030504040204" pitchFamily="34" charset="0"/>
                <a:cs typeface="Akan Times New Roman" pitchFamily="18" charset="0"/>
              </a:rPr>
              <a:t> mu;</a:t>
            </a:r>
          </a:p>
        </p:txBody>
      </p:sp>
    </p:spTree>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320675" y="332510"/>
            <a:ext cx="8502650" cy="5854535"/>
          </a:xfrm>
        </p:spPr>
        <p:txBody>
          <a:bodyPr/>
          <a:lstStyle/>
          <a:p>
            <a:pPr algn="ctr"/>
            <a:r>
              <a:rPr lang="en-US" b="1" dirty="0" err="1">
                <a:latin typeface="Akan Times New Roman" pitchFamily="18" charset="0"/>
                <a:ea typeface="Tahoma" panose="020B0604030504040204" pitchFamily="34" charset="0"/>
                <a:cs typeface="Akan Times New Roman" pitchFamily="18" charset="0"/>
                <a:sym typeface="Twi Twi SILDoulosL" panose="00000400000000000000" pitchFamily="2" charset="2"/>
              </a:rPr>
              <a:t>c</a:t>
            </a:r>
            <a:r>
              <a:rPr lang="en-US" b="1" dirty="0" err="1">
                <a:latin typeface="Akan Times New Roman" pitchFamily="18" charset="0"/>
                <a:ea typeface="Tahoma" panose="020B0604030504040204" pitchFamily="34" charset="0"/>
                <a:cs typeface="Akan Times New Roman" pitchFamily="18" charset="0"/>
              </a:rPr>
              <a:t>woo</a:t>
            </a:r>
            <a:r>
              <a:rPr lang="en-US" b="1" dirty="0">
                <a:latin typeface="Akan Times New Roman" pitchFamily="18" charset="0"/>
                <a:ea typeface="Tahoma" panose="020B0604030504040204" pitchFamily="34" charset="0"/>
                <a:cs typeface="Akan Times New Roman" pitchFamily="18" charset="0"/>
              </a:rPr>
              <a:t> no, </a:t>
            </a:r>
            <a:r>
              <a:rPr lang="en-US" b="1" dirty="0" err="1">
                <a:latin typeface="Akan Times New Roman" pitchFamily="18" charset="0"/>
                <a:ea typeface="Tahoma" panose="020B0604030504040204" pitchFamily="34" charset="0"/>
                <a:cs typeface="Akan Times New Roman" pitchFamily="18" charset="0"/>
              </a:rPr>
              <a:t>na</a:t>
            </a:r>
            <a:r>
              <a:rPr lang="en-US" b="1" dirty="0">
                <a:latin typeface="Akan Times New Roman" pitchFamily="18" charset="0"/>
                <a:ea typeface="Tahoma" panose="020B0604030504040204" pitchFamily="34" charset="0"/>
                <a:cs typeface="Akan Times New Roman" pitchFamily="18" charset="0"/>
              </a:rPr>
              <a:t> </a:t>
            </a:r>
            <a:r>
              <a:rPr lang="en-US" b="1" dirty="0" err="1">
                <a:latin typeface="Akan Times New Roman" pitchFamily="18" charset="0"/>
                <a:ea typeface="Tahoma" panose="020B0604030504040204" pitchFamily="34" charset="0"/>
                <a:cs typeface="Akan Times New Roman" pitchFamily="18" charset="0"/>
              </a:rPr>
              <a:t>wamm</a:t>
            </a:r>
            <a:r>
              <a:rPr lang="en-US" b="1" dirty="0">
                <a:latin typeface="Akan Times New Roman" pitchFamily="18" charset="0"/>
                <a:ea typeface="Tahoma" panose="020B0604030504040204" pitchFamily="34" charset="0"/>
                <a:cs typeface="Akan Times New Roman" pitchFamily="18" charset="0"/>
              </a:rPr>
              <a:t>] no.</a:t>
            </a:r>
            <a:br>
              <a:rPr lang="en-US" b="1" dirty="0">
                <a:latin typeface="Akan Times New Roman" pitchFamily="18" charset="0"/>
                <a:ea typeface="Tahoma" panose="020B0604030504040204" pitchFamily="34" charset="0"/>
                <a:cs typeface="Akan Times New Roman" pitchFamily="18" charset="0"/>
              </a:rPr>
            </a:br>
            <a:r>
              <a:rPr lang="en-US" b="1" dirty="0" err="1">
                <a:latin typeface="Akan Times New Roman" pitchFamily="18" charset="0"/>
                <a:ea typeface="Tahoma" panose="020B0604030504040204" pitchFamily="34" charset="0"/>
                <a:cs typeface="Akan Times New Roman" pitchFamily="18" charset="0"/>
              </a:rPr>
              <a:t>jne</a:t>
            </a:r>
            <a:r>
              <a:rPr lang="en-US" b="1" dirty="0">
                <a:latin typeface="Akan Times New Roman" pitchFamily="18" charset="0"/>
                <a:ea typeface="Tahoma" panose="020B0604030504040204" pitchFamily="34" charset="0"/>
                <a:cs typeface="Akan Times New Roman" pitchFamily="18" charset="0"/>
              </a:rPr>
              <a:t> </a:t>
            </a:r>
            <a:r>
              <a:rPr lang="en-US" b="1" dirty="0" err="1">
                <a:latin typeface="Akan Times New Roman" pitchFamily="18" charset="0"/>
                <a:ea typeface="Tahoma" panose="020B0604030504040204" pitchFamily="34" charset="0"/>
                <a:cs typeface="Akan Times New Roman" pitchFamily="18" charset="0"/>
              </a:rPr>
              <a:t>Agya</a:t>
            </a:r>
            <a:r>
              <a:rPr lang="en-US" b="1" dirty="0">
                <a:latin typeface="Akan Times New Roman" pitchFamily="18" charset="0"/>
                <a:ea typeface="Tahoma" panose="020B0604030504040204" pitchFamily="34" charset="0"/>
                <a:cs typeface="Akan Times New Roman" pitchFamily="18" charset="0"/>
              </a:rPr>
              <a:t> no </a:t>
            </a:r>
            <a:r>
              <a:rPr lang="en-US" b="1" dirty="0" err="1">
                <a:latin typeface="Akan Times New Roman" pitchFamily="18" charset="0"/>
                <a:ea typeface="Tahoma" panose="020B0604030504040204" pitchFamily="34" charset="0"/>
                <a:cs typeface="Akan Times New Roman" pitchFamily="18" charset="0"/>
              </a:rPr>
              <a:t>wc</a:t>
            </a:r>
            <a:r>
              <a:rPr lang="en-US" b="1" dirty="0">
                <a:latin typeface="Akan Times New Roman" pitchFamily="18" charset="0"/>
                <a:ea typeface="Tahoma" panose="020B0604030504040204" pitchFamily="34" charset="0"/>
                <a:cs typeface="Akan Times New Roman" pitchFamily="18" charset="0"/>
              </a:rPr>
              <a:t> </a:t>
            </a:r>
            <a:r>
              <a:rPr lang="en-US" b="1" dirty="0" err="1">
                <a:latin typeface="Akan Times New Roman" pitchFamily="18" charset="0"/>
                <a:ea typeface="Tahoma" panose="020B0604030504040204" pitchFamily="34" charset="0"/>
                <a:cs typeface="Akan Times New Roman" pitchFamily="18" charset="0"/>
              </a:rPr>
              <a:t>su</a:t>
            </a:r>
            <a:r>
              <a:rPr lang="en-US" b="1" dirty="0">
                <a:latin typeface="Akan Times New Roman" pitchFamily="18" charset="0"/>
                <a:ea typeface="Tahoma" panose="020B0604030504040204" pitchFamily="34" charset="0"/>
                <a:cs typeface="Akan Times New Roman" pitchFamily="18" charset="0"/>
              </a:rPr>
              <a:t> </a:t>
            </a:r>
            <a:r>
              <a:rPr lang="en-US" b="1" dirty="0" err="1">
                <a:latin typeface="Akan Times New Roman" pitchFamily="18" charset="0"/>
                <a:ea typeface="Tahoma" panose="020B0604030504040204" pitchFamily="34" charset="0"/>
                <a:cs typeface="Akan Times New Roman" pitchFamily="18" charset="0"/>
              </a:rPr>
              <a:t>korc</a:t>
            </a:r>
            <a:r>
              <a:rPr lang="en-US" b="1" dirty="0">
                <a:latin typeface="Akan Times New Roman" pitchFamily="18" charset="0"/>
                <a:ea typeface="Tahoma" panose="020B0604030504040204" pitchFamily="34" charset="0"/>
                <a:cs typeface="Akan Times New Roman" pitchFamily="18" charset="0"/>
              </a:rPr>
              <a:t>;</a:t>
            </a:r>
            <a:br>
              <a:rPr lang="en-US" b="1" dirty="0">
                <a:latin typeface="Akan Times New Roman" pitchFamily="18" charset="0"/>
                <a:ea typeface="Tahoma" panose="020B0604030504040204" pitchFamily="34" charset="0"/>
                <a:cs typeface="Akan Times New Roman" pitchFamily="18" charset="0"/>
              </a:rPr>
            </a:br>
            <a:r>
              <a:rPr lang="en-US" b="1" dirty="0" err="1">
                <a:latin typeface="Akan Times New Roman" pitchFamily="18" charset="0"/>
                <a:ea typeface="Tahoma" panose="020B0604030504040204" pitchFamily="34" charset="0"/>
                <a:cs typeface="Akan Times New Roman" pitchFamily="18" charset="0"/>
              </a:rPr>
              <a:t>jnam</a:t>
            </a:r>
            <a:r>
              <a:rPr lang="en-US" b="1" dirty="0">
                <a:latin typeface="Akan Times New Roman" pitchFamily="18" charset="0"/>
                <a:ea typeface="Tahoma" panose="020B0604030504040204" pitchFamily="34" charset="0"/>
                <a:cs typeface="Akan Times New Roman" pitchFamily="18" charset="0"/>
              </a:rPr>
              <a:t> ne so </a:t>
            </a:r>
            <a:r>
              <a:rPr lang="en-US" b="1" dirty="0" err="1">
                <a:latin typeface="Akan Times New Roman" pitchFamily="18" charset="0"/>
                <a:ea typeface="Tahoma" panose="020B0604030504040204" pitchFamily="34" charset="0"/>
                <a:cs typeface="Akan Times New Roman" pitchFamily="18" charset="0"/>
              </a:rPr>
              <a:t>na</a:t>
            </a:r>
            <a:r>
              <a:rPr lang="en-US" b="1" dirty="0">
                <a:latin typeface="Akan Times New Roman" pitchFamily="18" charset="0"/>
                <a:ea typeface="Tahoma" panose="020B0604030504040204" pitchFamily="34" charset="0"/>
                <a:cs typeface="Akan Times New Roman" pitchFamily="18" charset="0"/>
              </a:rPr>
              <a:t> </a:t>
            </a:r>
            <a:r>
              <a:rPr lang="en-US" b="1" dirty="0" err="1">
                <a:latin typeface="Akan Times New Roman" pitchFamily="18" charset="0"/>
                <a:ea typeface="Tahoma" panose="020B0604030504040204" pitchFamily="34" charset="0"/>
                <a:cs typeface="Akan Times New Roman" pitchFamily="18" charset="0"/>
              </a:rPr>
              <a:t>cbcc</a:t>
            </a:r>
            <a:r>
              <a:rPr lang="en-US" b="1" dirty="0">
                <a:latin typeface="Akan Times New Roman" pitchFamily="18" charset="0"/>
                <a:ea typeface="Tahoma" panose="020B0604030504040204" pitchFamily="34" charset="0"/>
                <a:cs typeface="Akan Times New Roman" pitchFamily="18" charset="0"/>
              </a:rPr>
              <a:t> </a:t>
            </a:r>
            <a:r>
              <a:rPr lang="en-US" b="1" dirty="0" err="1">
                <a:latin typeface="Akan Times New Roman" pitchFamily="18" charset="0"/>
                <a:ea typeface="Tahoma" panose="020B0604030504040204" pitchFamily="34" charset="0"/>
                <a:cs typeface="Akan Times New Roman" pitchFamily="18" charset="0"/>
              </a:rPr>
              <a:t>nnejma</a:t>
            </a:r>
            <a:r>
              <a:rPr lang="en-US" b="1" dirty="0">
                <a:latin typeface="Akan Times New Roman" pitchFamily="18" charset="0"/>
                <a:ea typeface="Tahoma" panose="020B0604030504040204" pitchFamily="34" charset="0"/>
                <a:cs typeface="Akan Times New Roman" pitchFamily="18" charset="0"/>
              </a:rPr>
              <a:t> </a:t>
            </a:r>
            <a:r>
              <a:rPr lang="en-US" b="1" dirty="0" err="1">
                <a:latin typeface="Akan Times New Roman" pitchFamily="18" charset="0"/>
                <a:ea typeface="Tahoma" panose="020B0604030504040204" pitchFamily="34" charset="0"/>
                <a:cs typeface="Akan Times New Roman" pitchFamily="18" charset="0"/>
              </a:rPr>
              <a:t>nyinaa</a:t>
            </a:r>
            <a:r>
              <a:rPr lang="en-US" b="1" dirty="0">
                <a:latin typeface="Akan Times New Roman" pitchFamily="18" charset="0"/>
                <a:ea typeface="Tahoma" panose="020B0604030504040204" pitchFamily="34" charset="0"/>
                <a:cs typeface="Akan Times New Roman" pitchFamily="18" charset="0"/>
              </a:rPr>
              <a:t>.</a:t>
            </a:r>
            <a:br>
              <a:rPr lang="en-US" b="1" dirty="0">
                <a:latin typeface="Akan Times New Roman" pitchFamily="18" charset="0"/>
                <a:ea typeface="Tahoma" panose="020B0604030504040204" pitchFamily="34" charset="0"/>
                <a:cs typeface="Akan Times New Roman" pitchFamily="18" charset="0"/>
              </a:rPr>
            </a:br>
            <a:r>
              <a:rPr lang="en-US" b="1" dirty="0" err="1">
                <a:latin typeface="Akan Times New Roman" pitchFamily="18" charset="0"/>
                <a:ea typeface="Tahoma" panose="020B0604030504040204" pitchFamily="34" charset="0"/>
                <a:cs typeface="Akan Times New Roman" pitchFamily="18" charset="0"/>
                <a:sym typeface="Twi Twi SILDoulosL" panose="00000400000000000000" pitchFamily="2" charset="2"/>
              </a:rPr>
              <a:t>c</a:t>
            </a:r>
            <a:r>
              <a:rPr lang="en-US" b="1" dirty="0" err="1">
                <a:latin typeface="Akan Times New Roman" pitchFamily="18" charset="0"/>
                <a:ea typeface="Tahoma" panose="020B0604030504040204" pitchFamily="34" charset="0"/>
                <a:cs typeface="Akan Times New Roman" pitchFamily="18" charset="0"/>
              </a:rPr>
              <a:t>no</a:t>
            </a:r>
            <a:r>
              <a:rPr lang="en-US" b="1" dirty="0">
                <a:latin typeface="Akan Times New Roman" pitchFamily="18" charset="0"/>
                <a:ea typeface="Tahoma" panose="020B0604030504040204" pitchFamily="34" charset="0"/>
                <a:cs typeface="Akan Times New Roman" pitchFamily="18" charset="0"/>
              </a:rPr>
              <a:t> </a:t>
            </a:r>
            <a:r>
              <a:rPr lang="en-US" b="1" dirty="0" err="1">
                <a:latin typeface="Akan Times New Roman" pitchFamily="18" charset="0"/>
                <a:ea typeface="Tahoma" panose="020B0604030504040204" pitchFamily="34" charset="0"/>
                <a:cs typeface="Akan Times New Roman" pitchFamily="18" charset="0"/>
              </a:rPr>
              <a:t>na</a:t>
            </a:r>
            <a:r>
              <a:rPr lang="en-US" b="1" dirty="0">
                <a:latin typeface="Akan Times New Roman" pitchFamily="18" charset="0"/>
                <a:ea typeface="Tahoma" panose="020B0604030504040204" pitchFamily="34" charset="0"/>
                <a:cs typeface="Akan Times New Roman" pitchFamily="18" charset="0"/>
              </a:rPr>
              <a:t> </a:t>
            </a:r>
            <a:r>
              <a:rPr lang="en-US" b="1" dirty="0" err="1">
                <a:latin typeface="Akan Times New Roman" pitchFamily="18" charset="0"/>
                <a:ea typeface="Tahoma" panose="020B0604030504040204" pitchFamily="34" charset="0"/>
                <a:cs typeface="Akan Times New Roman" pitchFamily="18" charset="0"/>
              </a:rPr>
              <a:t>cnam</a:t>
            </a:r>
            <a:r>
              <a:rPr lang="en-US" b="1" dirty="0">
                <a:latin typeface="Akan Times New Roman" pitchFamily="18" charset="0"/>
                <a:ea typeface="Tahoma" panose="020B0604030504040204" pitchFamily="34" charset="0"/>
                <a:cs typeface="Akan Times New Roman" pitchFamily="18" charset="0"/>
              </a:rPr>
              <a:t> </a:t>
            </a:r>
            <a:r>
              <a:rPr lang="en-US" b="1" dirty="0" err="1">
                <a:latin typeface="Akan Times New Roman" pitchFamily="18" charset="0"/>
                <a:ea typeface="Tahoma" panose="020B0604030504040204" pitchFamily="34" charset="0"/>
                <a:cs typeface="Akan Times New Roman" pitchFamily="18" charset="0"/>
              </a:rPr>
              <a:t>yjn</a:t>
            </a:r>
            <a:r>
              <a:rPr lang="en-US" b="1" dirty="0">
                <a:latin typeface="Akan Times New Roman" pitchFamily="18" charset="0"/>
                <a:ea typeface="Tahoma" panose="020B0604030504040204" pitchFamily="34" charset="0"/>
                <a:cs typeface="Akan Times New Roman" pitchFamily="18" charset="0"/>
              </a:rPr>
              <a:t> </a:t>
            </a:r>
            <a:r>
              <a:rPr lang="en-US" b="1" dirty="0" err="1">
                <a:latin typeface="Akan Times New Roman" pitchFamily="18" charset="0"/>
                <a:ea typeface="Tahoma" panose="020B0604030504040204" pitchFamily="34" charset="0"/>
                <a:cs typeface="Akan Times New Roman" pitchFamily="18" charset="0"/>
              </a:rPr>
              <a:t>nnipa</a:t>
            </a:r>
            <a:r>
              <a:rPr lang="en-US" b="1" dirty="0">
                <a:latin typeface="Akan Times New Roman" pitchFamily="18" charset="0"/>
                <a:ea typeface="Tahoma" panose="020B0604030504040204" pitchFamily="34" charset="0"/>
                <a:cs typeface="Akan Times New Roman" pitchFamily="18" charset="0"/>
              </a:rPr>
              <a:t> ne </a:t>
            </a:r>
            <a:r>
              <a:rPr lang="en-US" b="1" dirty="0" err="1">
                <a:latin typeface="Akan Times New Roman" pitchFamily="18" charset="0"/>
                <a:ea typeface="Tahoma" panose="020B0604030504040204" pitchFamily="34" charset="0"/>
                <a:cs typeface="Akan Times New Roman" pitchFamily="18" charset="0"/>
              </a:rPr>
              <a:t>yjn</a:t>
            </a:r>
            <a:r>
              <a:rPr lang="en-US" b="1" dirty="0">
                <a:latin typeface="Akan Times New Roman" pitchFamily="18" charset="0"/>
                <a:ea typeface="Tahoma" panose="020B0604030504040204" pitchFamily="34" charset="0"/>
                <a:cs typeface="Akan Times New Roman" pitchFamily="18" charset="0"/>
              </a:rPr>
              <a:t> </a:t>
            </a:r>
            <a:r>
              <a:rPr lang="en-US" b="1" dirty="0" err="1">
                <a:latin typeface="Akan Times New Roman" pitchFamily="18" charset="0"/>
                <a:ea typeface="Tahoma" panose="020B0604030504040204" pitchFamily="34" charset="0"/>
                <a:cs typeface="Akan Times New Roman" pitchFamily="18" charset="0"/>
              </a:rPr>
              <a:t>nkwagyej</a:t>
            </a:r>
            <a:r>
              <a:rPr lang="en-US" b="1" dirty="0">
                <a:latin typeface="Akan Times New Roman" pitchFamily="18" charset="0"/>
                <a:ea typeface="Tahoma" panose="020B0604030504040204" pitchFamily="34" charset="0"/>
                <a:cs typeface="Akan Times New Roman" pitchFamily="18" charset="0"/>
              </a:rPr>
              <a:t> </a:t>
            </a:r>
            <a:r>
              <a:rPr lang="en-US" b="1" dirty="0" err="1">
                <a:latin typeface="Akan Times New Roman" pitchFamily="18" charset="0"/>
                <a:ea typeface="Tahoma" panose="020B0604030504040204" pitchFamily="34" charset="0"/>
                <a:cs typeface="Akan Times New Roman" pitchFamily="18" charset="0"/>
              </a:rPr>
              <a:t>nti</a:t>
            </a:r>
            <a:r>
              <a:rPr lang="en-US" b="1" dirty="0">
                <a:latin typeface="Akan Times New Roman" pitchFamily="18" charset="0"/>
                <a:ea typeface="Tahoma" panose="020B0604030504040204" pitchFamily="34" charset="0"/>
                <a:cs typeface="Akan Times New Roman" pitchFamily="18" charset="0"/>
              </a:rPr>
              <a:t>,</a:t>
            </a:r>
            <a:br>
              <a:rPr lang="en-US" b="1" dirty="0">
                <a:latin typeface="Akan Times New Roman" pitchFamily="18" charset="0"/>
                <a:ea typeface="Tahoma" panose="020B0604030504040204" pitchFamily="34" charset="0"/>
                <a:cs typeface="Akan Times New Roman" pitchFamily="18" charset="0"/>
              </a:rPr>
            </a:br>
            <a:r>
              <a:rPr lang="en-US" b="1" dirty="0" err="1">
                <a:latin typeface="Akan Times New Roman" pitchFamily="18" charset="0"/>
                <a:ea typeface="Tahoma" panose="020B0604030504040204" pitchFamily="34" charset="0"/>
                <a:cs typeface="Akan Times New Roman" pitchFamily="18" charset="0"/>
              </a:rPr>
              <a:t>csiane</a:t>
            </a:r>
            <a:r>
              <a:rPr lang="en-US" b="1" dirty="0">
                <a:latin typeface="Akan Times New Roman" pitchFamily="18" charset="0"/>
                <a:ea typeface="Tahoma" panose="020B0604030504040204" pitchFamily="34" charset="0"/>
                <a:cs typeface="Akan Times New Roman" pitchFamily="18" charset="0"/>
              </a:rPr>
              <a:t> </a:t>
            </a:r>
            <a:r>
              <a:rPr lang="en-US" b="1" dirty="0" err="1">
                <a:latin typeface="Akan Times New Roman" pitchFamily="18" charset="0"/>
                <a:ea typeface="Tahoma" panose="020B0604030504040204" pitchFamily="34" charset="0"/>
                <a:cs typeface="Akan Times New Roman" pitchFamily="18" charset="0"/>
              </a:rPr>
              <a:t>firii</a:t>
            </a:r>
            <a:r>
              <a:rPr lang="en-US" b="1" dirty="0">
                <a:latin typeface="Akan Times New Roman" pitchFamily="18" charset="0"/>
                <a:ea typeface="Tahoma" panose="020B0604030504040204" pitchFamily="34" charset="0"/>
                <a:cs typeface="Akan Times New Roman" pitchFamily="18" charset="0"/>
              </a:rPr>
              <a:t> </a:t>
            </a:r>
            <a:r>
              <a:rPr lang="en-US" b="1" dirty="0" err="1">
                <a:latin typeface="Akan Times New Roman" pitchFamily="18" charset="0"/>
                <a:ea typeface="Tahoma" panose="020B0604030504040204" pitchFamily="34" charset="0"/>
                <a:cs typeface="Akan Times New Roman" pitchFamily="18" charset="0"/>
              </a:rPr>
              <a:t>soro</a:t>
            </a:r>
            <a:r>
              <a:rPr lang="en-US" b="1" dirty="0">
                <a:latin typeface="Akan Times New Roman" pitchFamily="18" charset="0"/>
                <a:ea typeface="Tahoma" panose="020B0604030504040204" pitchFamily="34" charset="0"/>
                <a:cs typeface="Akan Times New Roman" pitchFamily="18" charset="0"/>
              </a:rPr>
              <a:t> baa </a:t>
            </a:r>
            <a:r>
              <a:rPr lang="en-US" b="1" dirty="0" err="1">
                <a:latin typeface="Akan Times New Roman" pitchFamily="18" charset="0"/>
                <a:ea typeface="Tahoma" panose="020B0604030504040204" pitchFamily="34" charset="0"/>
                <a:cs typeface="Akan Times New Roman" pitchFamily="18" charset="0"/>
              </a:rPr>
              <a:t>asaase</a:t>
            </a:r>
            <a:r>
              <a:rPr lang="en-US" b="1" dirty="0">
                <a:latin typeface="Akan Times New Roman" pitchFamily="18" charset="0"/>
                <a:ea typeface="Tahoma" panose="020B0604030504040204" pitchFamily="34" charset="0"/>
                <a:cs typeface="Akan Times New Roman" pitchFamily="18" charset="0"/>
              </a:rPr>
              <a:t> soc.</a:t>
            </a:r>
          </a:p>
        </p:txBody>
      </p:sp>
    </p:spTree>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106878" y="71256"/>
            <a:ext cx="8930244" cy="6448300"/>
          </a:xfrm>
        </p:spPr>
        <p:txBody>
          <a:bodyPr/>
          <a:lstStyle/>
          <a:p>
            <a:pPr algn="ctr"/>
            <a:r>
              <a:rPr lang="en-US" b="1" dirty="0">
                <a:latin typeface="Akan Arial" panose="020B0604020202020204" pitchFamily="34" charset="0"/>
                <a:ea typeface="Tahoma" panose="020B0604030504040204" pitchFamily="34" charset="0"/>
                <a:cs typeface="Akan Arial" panose="020B0604020202020204" pitchFamily="34" charset="0"/>
              </a:rPr>
              <a:t>Na </a:t>
            </a:r>
            <a:r>
              <a:rPr lang="en-US" b="1" dirty="0" err="1">
                <a:latin typeface="Akan Arial" panose="020B0604020202020204" pitchFamily="34" charset="0"/>
                <a:ea typeface="Tahoma" panose="020B0604030504040204" pitchFamily="34" charset="0"/>
                <a:cs typeface="Akan Arial" panose="020B0604020202020204" pitchFamily="34" charset="0"/>
              </a:rPr>
              <a:t>cnam</a:t>
            </a:r>
            <a:r>
              <a:rPr lang="en-US" b="1" dirty="0">
                <a:latin typeface="Akan Arial" panose="020B0604020202020204" pitchFamily="34" charset="0"/>
                <a:ea typeface="Tahoma" panose="020B0604030504040204" pitchFamily="34" charset="0"/>
                <a:cs typeface="Akan Arial" panose="020B0604020202020204" pitchFamily="34" charset="0"/>
              </a:rPr>
              <a:t> </a:t>
            </a:r>
            <a:r>
              <a:rPr lang="en-US" b="1" dirty="0" err="1">
                <a:latin typeface="Akan Arial" panose="020B0604020202020204" pitchFamily="34" charset="0"/>
                <a:ea typeface="Tahoma" panose="020B0604030504040204" pitchFamily="34" charset="0"/>
                <a:cs typeface="Akan Arial" panose="020B0604020202020204" pitchFamily="34" charset="0"/>
              </a:rPr>
              <a:t>Sunsum</a:t>
            </a:r>
            <a:r>
              <a:rPr lang="en-US" b="1" dirty="0">
                <a:latin typeface="Akan Arial" panose="020B0604020202020204" pitchFamily="34" charset="0"/>
                <a:ea typeface="Tahoma" panose="020B0604030504040204" pitchFamily="34" charset="0"/>
                <a:cs typeface="Akan Arial" panose="020B0604020202020204" pitchFamily="34" charset="0"/>
              </a:rPr>
              <a:t> </a:t>
            </a:r>
            <a:r>
              <a:rPr lang="en-US" b="1" dirty="0" err="1">
                <a:latin typeface="Akan Arial" panose="020B0604020202020204" pitchFamily="34" charset="0"/>
                <a:ea typeface="Tahoma" panose="020B0604030504040204" pitchFamily="34" charset="0"/>
                <a:cs typeface="Akan Arial" panose="020B0604020202020204" pitchFamily="34" charset="0"/>
              </a:rPr>
              <a:t>Kronkron</a:t>
            </a:r>
            <a:r>
              <a:rPr lang="en-US" b="1" dirty="0">
                <a:latin typeface="Akan Arial" panose="020B0604020202020204" pitchFamily="34" charset="0"/>
                <a:ea typeface="Tahoma" panose="020B0604030504040204" pitchFamily="34" charset="0"/>
                <a:cs typeface="Akan Arial" panose="020B0604020202020204" pitchFamily="34" charset="0"/>
              </a:rPr>
              <a:t> </a:t>
            </a:r>
            <a:r>
              <a:rPr lang="en-US" b="1" dirty="0" err="1">
                <a:latin typeface="Akan Arial" panose="020B0604020202020204" pitchFamily="34" charset="0"/>
                <a:ea typeface="Tahoma" panose="020B0604030504040204" pitchFamily="34" charset="0"/>
                <a:cs typeface="Akan Arial" panose="020B0604020202020204" pitchFamily="34" charset="0"/>
              </a:rPr>
              <a:t>tumi</a:t>
            </a:r>
            <a:r>
              <a:rPr lang="en-US" b="1" dirty="0">
                <a:latin typeface="Akan Arial" panose="020B0604020202020204" pitchFamily="34" charset="0"/>
                <a:ea typeface="Tahoma" panose="020B0604030504040204" pitchFamily="34" charset="0"/>
                <a:cs typeface="Akan Arial" panose="020B0604020202020204" pitchFamily="34" charset="0"/>
              </a:rPr>
              <a:t> so,</a:t>
            </a:r>
            <a:br>
              <a:rPr lang="en-US" b="1" dirty="0">
                <a:latin typeface="Akan Arial" panose="020B0604020202020204" pitchFamily="34" charset="0"/>
                <a:ea typeface="Tahoma" panose="020B0604030504040204" pitchFamily="34" charset="0"/>
                <a:cs typeface="Akan Arial" panose="020B0604020202020204" pitchFamily="34" charset="0"/>
              </a:rPr>
            </a:br>
            <a:r>
              <a:rPr lang="en-US" b="1" dirty="0" err="1">
                <a:latin typeface="Akan Arial" panose="020B0604020202020204" pitchFamily="34" charset="0"/>
                <a:ea typeface="Tahoma" panose="020B0604030504040204" pitchFamily="34" charset="0"/>
                <a:cs typeface="Akan Arial" panose="020B0604020202020204" pitchFamily="34" charset="0"/>
                <a:sym typeface="Twi Twi SILDoulosL" panose="00000400000000000000" pitchFamily="2" charset="2"/>
              </a:rPr>
              <a:t>o</a:t>
            </a:r>
            <a:r>
              <a:rPr lang="en-US" b="1" dirty="0" err="1">
                <a:latin typeface="Akan Arial" panose="020B0604020202020204" pitchFamily="34" charset="0"/>
                <a:ea typeface="Tahoma" panose="020B0604030504040204" pitchFamily="34" charset="0"/>
                <a:cs typeface="Akan Arial" panose="020B0604020202020204" pitchFamily="34" charset="0"/>
              </a:rPr>
              <a:t>baabun</a:t>
            </a:r>
            <a:r>
              <a:rPr lang="en-US" b="1" dirty="0">
                <a:latin typeface="Akan Arial" panose="020B0604020202020204" pitchFamily="34" charset="0"/>
                <a:ea typeface="Tahoma" panose="020B0604030504040204" pitchFamily="34" charset="0"/>
                <a:cs typeface="Akan Arial" panose="020B0604020202020204" pitchFamily="34" charset="0"/>
              </a:rPr>
              <a:t> Mary </a:t>
            </a:r>
            <a:r>
              <a:rPr lang="en-US" b="1" dirty="0" err="1">
                <a:latin typeface="Akan Arial" panose="020B0604020202020204" pitchFamily="34" charset="0"/>
                <a:ea typeface="Tahoma" panose="020B0604030504040204" pitchFamily="34" charset="0"/>
                <a:cs typeface="Akan Arial" panose="020B0604020202020204" pitchFamily="34" charset="0"/>
              </a:rPr>
              <a:t>nyinsjnee</a:t>
            </a:r>
            <a:r>
              <a:rPr lang="en-US" b="1" dirty="0">
                <a:latin typeface="Akan Arial" panose="020B0604020202020204" pitchFamily="34" charset="0"/>
                <a:ea typeface="Tahoma" panose="020B0604030504040204" pitchFamily="34" charset="0"/>
                <a:cs typeface="Akan Arial" panose="020B0604020202020204" pitchFamily="34" charset="0"/>
              </a:rPr>
              <a:t> no,</a:t>
            </a:r>
            <a:br>
              <a:rPr lang="en-US" b="1" dirty="0">
                <a:latin typeface="Akan Arial" panose="020B0604020202020204" pitchFamily="34" charset="0"/>
                <a:ea typeface="Tahoma" panose="020B0604030504040204" pitchFamily="34" charset="0"/>
                <a:cs typeface="Akan Arial" panose="020B0604020202020204" pitchFamily="34" charset="0"/>
              </a:rPr>
            </a:br>
            <a:r>
              <a:rPr lang="en-US" b="1" dirty="0">
                <a:latin typeface="Akan Arial" panose="020B0604020202020204" pitchFamily="34" charset="0"/>
                <a:ea typeface="Tahoma" panose="020B0604030504040204" pitchFamily="34" charset="0"/>
                <a:cs typeface="Akan Arial" panose="020B0604020202020204" pitchFamily="34" charset="0"/>
              </a:rPr>
              <a:t>Na </a:t>
            </a:r>
            <a:r>
              <a:rPr lang="en-US" b="1" dirty="0" err="1">
                <a:latin typeface="Akan Arial" panose="020B0604020202020204" pitchFamily="34" charset="0"/>
                <a:ea typeface="Tahoma" panose="020B0604030504040204" pitchFamily="34" charset="0"/>
                <a:cs typeface="Akan Arial" panose="020B0604020202020204" pitchFamily="34" charset="0"/>
              </a:rPr>
              <a:t>cbjyjj</a:t>
            </a:r>
            <a:r>
              <a:rPr lang="en-US" b="1" dirty="0">
                <a:latin typeface="Akan Arial" panose="020B0604020202020204" pitchFamily="34" charset="0"/>
                <a:ea typeface="Tahoma" panose="020B0604030504040204" pitchFamily="34" charset="0"/>
                <a:cs typeface="Akan Arial" panose="020B0604020202020204" pitchFamily="34" charset="0"/>
              </a:rPr>
              <a:t> </a:t>
            </a:r>
            <a:r>
              <a:rPr lang="en-US" b="1" dirty="0" err="1">
                <a:latin typeface="Akan Arial" panose="020B0604020202020204" pitchFamily="34" charset="0"/>
                <a:ea typeface="Tahoma" panose="020B0604030504040204" pitchFamily="34" charset="0"/>
                <a:cs typeface="Akan Arial" panose="020B0604020202020204" pitchFamily="34" charset="0"/>
              </a:rPr>
              <a:t>nipa</a:t>
            </a:r>
            <a:r>
              <a:rPr lang="en-US" b="1" dirty="0">
                <a:latin typeface="Akan Arial" panose="020B0604020202020204" pitchFamily="34" charset="0"/>
                <a:ea typeface="Tahoma" panose="020B0604030504040204" pitchFamily="34" charset="0"/>
                <a:cs typeface="Akan Arial" panose="020B0604020202020204" pitchFamily="34" charset="0"/>
              </a:rPr>
              <a:t>.</a:t>
            </a:r>
            <a:br>
              <a:rPr lang="en-US" b="1" dirty="0">
                <a:latin typeface="Akan Arial" panose="020B0604020202020204" pitchFamily="34" charset="0"/>
                <a:ea typeface="Tahoma" panose="020B0604030504040204" pitchFamily="34" charset="0"/>
                <a:cs typeface="Akan Arial" panose="020B0604020202020204" pitchFamily="34" charset="0"/>
              </a:rPr>
            </a:br>
            <a:r>
              <a:rPr lang="en-US" b="1" dirty="0">
                <a:latin typeface="Akan Arial" panose="020B0604020202020204" pitchFamily="34" charset="0"/>
                <a:ea typeface="Tahoma" panose="020B0604030504040204" pitchFamily="34" charset="0"/>
                <a:cs typeface="Akan Arial" panose="020B0604020202020204" pitchFamily="34" charset="0"/>
              </a:rPr>
              <a:t>Na, </a:t>
            </a:r>
            <a:r>
              <a:rPr lang="en-US" b="1" dirty="0" err="1">
                <a:latin typeface="Akan Arial" panose="020B0604020202020204" pitchFamily="34" charset="0"/>
                <a:ea typeface="Tahoma" panose="020B0604030504040204" pitchFamily="34" charset="0"/>
                <a:cs typeface="Akan Arial" panose="020B0604020202020204" pitchFamily="34" charset="0"/>
              </a:rPr>
              <a:t>cnam</a:t>
            </a:r>
            <a:r>
              <a:rPr lang="en-US" b="1" dirty="0">
                <a:latin typeface="Akan Arial" panose="020B0604020202020204" pitchFamily="34" charset="0"/>
                <a:ea typeface="Tahoma" panose="020B0604030504040204" pitchFamily="34" charset="0"/>
                <a:cs typeface="Akan Arial" panose="020B0604020202020204" pitchFamily="34" charset="0"/>
              </a:rPr>
              <a:t> </a:t>
            </a:r>
            <a:r>
              <a:rPr lang="en-US" b="1" dirty="0" err="1">
                <a:latin typeface="Akan Arial" panose="020B0604020202020204" pitchFamily="34" charset="0"/>
                <a:ea typeface="Tahoma" panose="020B0604030504040204" pitchFamily="34" charset="0"/>
                <a:cs typeface="Akan Arial" panose="020B0604020202020204" pitchFamily="34" charset="0"/>
              </a:rPr>
              <a:t>yjn</a:t>
            </a:r>
            <a:r>
              <a:rPr lang="en-US" b="1" dirty="0">
                <a:latin typeface="Akan Arial" panose="020B0604020202020204" pitchFamily="34" charset="0"/>
                <a:ea typeface="Tahoma" panose="020B0604030504040204" pitchFamily="34" charset="0"/>
                <a:cs typeface="Akan Arial" panose="020B0604020202020204" pitchFamily="34" charset="0"/>
              </a:rPr>
              <a:t> </a:t>
            </a:r>
            <a:r>
              <a:rPr lang="en-US" b="1" dirty="0" err="1">
                <a:latin typeface="Akan Arial" panose="020B0604020202020204" pitchFamily="34" charset="0"/>
                <a:ea typeface="Tahoma" panose="020B0604030504040204" pitchFamily="34" charset="0"/>
                <a:cs typeface="Akan Arial" panose="020B0604020202020204" pitchFamily="34" charset="0"/>
              </a:rPr>
              <a:t>nti</a:t>
            </a:r>
            <a:r>
              <a:rPr lang="en-US" b="1" dirty="0">
                <a:latin typeface="Akan Arial" panose="020B0604020202020204" pitchFamily="34" charset="0"/>
                <a:ea typeface="Tahoma" panose="020B0604030504040204" pitchFamily="34" charset="0"/>
                <a:cs typeface="Akan Arial" panose="020B0604020202020204" pitchFamily="34" charset="0"/>
              </a:rPr>
              <a:t> </a:t>
            </a:r>
            <a:r>
              <a:rPr lang="en-US" b="1" dirty="0" err="1">
                <a:latin typeface="Akan Arial" panose="020B0604020202020204" pitchFamily="34" charset="0"/>
                <a:ea typeface="Tahoma" panose="020B0604030504040204" pitchFamily="34" charset="0"/>
                <a:cs typeface="Akan Arial" panose="020B0604020202020204" pitchFamily="34" charset="0"/>
              </a:rPr>
              <a:t>nso</a:t>
            </a:r>
            <a:r>
              <a:rPr lang="en-US" b="1" dirty="0">
                <a:latin typeface="Akan Arial" panose="020B0604020202020204" pitchFamily="34" charset="0"/>
                <a:ea typeface="Tahoma" panose="020B0604030504040204" pitchFamily="34" charset="0"/>
                <a:cs typeface="Akan Arial" panose="020B0604020202020204" pitchFamily="34" charset="0"/>
              </a:rPr>
              <a:t>, </a:t>
            </a:r>
            <a:r>
              <a:rPr lang="en-US" b="1" dirty="0" err="1">
                <a:latin typeface="Akan Arial" panose="020B0604020202020204" pitchFamily="34" charset="0"/>
                <a:ea typeface="Tahoma" panose="020B0604030504040204" pitchFamily="34" charset="0"/>
                <a:cs typeface="Akan Arial" panose="020B0604020202020204" pitchFamily="34" charset="0"/>
              </a:rPr>
              <a:t>wcbcc</a:t>
            </a:r>
            <a:r>
              <a:rPr lang="en-US" b="1" dirty="0">
                <a:latin typeface="Akan Arial" panose="020B0604020202020204" pitchFamily="34" charset="0"/>
                <a:ea typeface="Tahoma" panose="020B0604030504040204" pitchFamily="34" charset="0"/>
                <a:cs typeface="Akan Arial" panose="020B0604020202020204" pitchFamily="34" charset="0"/>
              </a:rPr>
              <a:t> no </a:t>
            </a:r>
            <a:r>
              <a:rPr lang="en-US" b="1" dirty="0" err="1">
                <a:latin typeface="Akan Arial" panose="020B0604020202020204" pitchFamily="34" charset="0"/>
                <a:ea typeface="Tahoma" panose="020B0604030504040204" pitchFamily="34" charset="0"/>
                <a:cs typeface="Akan Arial" panose="020B0604020202020204" pitchFamily="34" charset="0"/>
              </a:rPr>
              <a:t>mmeamuduaa</a:t>
            </a:r>
            <a:r>
              <a:rPr lang="en-US" b="1" dirty="0">
                <a:latin typeface="Akan Arial" panose="020B0604020202020204" pitchFamily="34" charset="0"/>
                <a:ea typeface="Tahoma" panose="020B0604030504040204" pitchFamily="34" charset="0"/>
                <a:cs typeface="Akan Arial" panose="020B0604020202020204" pitchFamily="34" charset="0"/>
              </a:rPr>
              <a:t> mu,</a:t>
            </a:r>
            <a:br>
              <a:rPr lang="en-US" b="1" dirty="0">
                <a:latin typeface="Akan Arial" panose="020B0604020202020204" pitchFamily="34" charset="0"/>
                <a:ea typeface="Tahoma" panose="020B0604030504040204" pitchFamily="34" charset="0"/>
                <a:cs typeface="Akan Arial" panose="020B0604020202020204" pitchFamily="34" charset="0"/>
              </a:rPr>
            </a:br>
            <a:r>
              <a:rPr lang="en-US" b="1" dirty="0">
                <a:latin typeface="Akan Arial" panose="020B0604020202020204" pitchFamily="34" charset="0"/>
                <a:ea typeface="Tahoma" panose="020B0604030504040204" pitchFamily="34" charset="0"/>
                <a:cs typeface="Akan Arial" panose="020B0604020202020204" pitchFamily="34" charset="0"/>
              </a:rPr>
              <a:t>Pontius Pilate </a:t>
            </a:r>
            <a:r>
              <a:rPr lang="en-US" b="1" dirty="0" err="1">
                <a:latin typeface="Akan Arial" panose="020B0604020202020204" pitchFamily="34" charset="0"/>
                <a:ea typeface="Tahoma" panose="020B0604030504040204" pitchFamily="34" charset="0"/>
                <a:cs typeface="Akan Arial" panose="020B0604020202020204" pitchFamily="34" charset="0"/>
              </a:rPr>
              <a:t>aberj</a:t>
            </a:r>
            <a:r>
              <a:rPr lang="en-US" b="1" dirty="0">
                <a:latin typeface="Akan Arial" panose="020B0604020202020204" pitchFamily="34" charset="0"/>
                <a:ea typeface="Tahoma" panose="020B0604030504040204" pitchFamily="34" charset="0"/>
                <a:cs typeface="Akan Arial" panose="020B0604020202020204" pitchFamily="34" charset="0"/>
              </a:rPr>
              <a:t> so</a:t>
            </a:r>
            <a:br>
              <a:rPr lang="en-US" b="1" dirty="0">
                <a:latin typeface="Akan Arial" panose="020B0604020202020204" pitchFamily="34" charset="0"/>
                <a:ea typeface="Tahoma" panose="020B0604030504040204" pitchFamily="34" charset="0"/>
                <a:cs typeface="Akan Arial" panose="020B0604020202020204" pitchFamily="34" charset="0"/>
              </a:rPr>
            </a:br>
            <a:r>
              <a:rPr lang="en-US" b="1" dirty="0" err="1">
                <a:latin typeface="Akan Arial" panose="020B0604020202020204" pitchFamily="34" charset="0"/>
                <a:ea typeface="Tahoma" panose="020B0604030504040204" pitchFamily="34" charset="0"/>
                <a:cs typeface="Akan Arial" panose="020B0604020202020204" pitchFamily="34" charset="0"/>
                <a:sym typeface="Twi Twi SILDoulosL" panose="00000400000000000000" pitchFamily="2" charset="2"/>
              </a:rPr>
              <a:t>c</a:t>
            </a:r>
            <a:r>
              <a:rPr lang="en-US" b="1" dirty="0" err="1">
                <a:latin typeface="Akan Arial" panose="020B0604020202020204" pitchFamily="34" charset="0"/>
                <a:ea typeface="Tahoma" panose="020B0604030504040204" pitchFamily="34" charset="0"/>
                <a:cs typeface="Akan Arial" panose="020B0604020202020204" pitchFamily="34" charset="0"/>
              </a:rPr>
              <a:t>hunuu</a:t>
            </a:r>
            <a:r>
              <a:rPr lang="en-US" b="1" dirty="0">
                <a:latin typeface="Akan Arial" panose="020B0604020202020204" pitchFamily="34" charset="0"/>
                <a:ea typeface="Tahoma" panose="020B0604030504040204" pitchFamily="34" charset="0"/>
                <a:cs typeface="Akan Arial" panose="020B0604020202020204" pitchFamily="34" charset="0"/>
              </a:rPr>
              <a:t> </a:t>
            </a:r>
            <a:r>
              <a:rPr lang="en-US" b="1" dirty="0" err="1">
                <a:latin typeface="Akan Arial" panose="020B0604020202020204" pitchFamily="34" charset="0"/>
                <a:ea typeface="Tahoma" panose="020B0604030504040204" pitchFamily="34" charset="0"/>
                <a:cs typeface="Akan Arial" panose="020B0604020202020204" pitchFamily="34" charset="0"/>
              </a:rPr>
              <a:t>amane</a:t>
            </a:r>
            <a:r>
              <a:rPr lang="en-US" b="1" dirty="0">
                <a:latin typeface="Akan Arial" panose="020B0604020202020204" pitchFamily="34" charset="0"/>
                <a:ea typeface="Tahoma" panose="020B0604030504040204" pitchFamily="34" charset="0"/>
                <a:cs typeface="Akan Arial" panose="020B0604020202020204" pitchFamily="34" charset="0"/>
              </a:rPr>
              <a:t> </a:t>
            </a:r>
            <a:r>
              <a:rPr lang="en-US" b="1" dirty="0" err="1">
                <a:latin typeface="Akan Arial" panose="020B0604020202020204" pitchFamily="34" charset="0"/>
                <a:ea typeface="Tahoma" panose="020B0604030504040204" pitchFamily="34" charset="0"/>
                <a:cs typeface="Akan Arial" panose="020B0604020202020204" pitchFamily="34" charset="0"/>
              </a:rPr>
              <a:t>wuij</a:t>
            </a:r>
            <a:r>
              <a:rPr lang="en-US" b="1" dirty="0">
                <a:latin typeface="Akan Arial" panose="020B0604020202020204" pitchFamily="34" charset="0"/>
                <a:ea typeface="Tahoma" panose="020B0604030504040204" pitchFamily="34" charset="0"/>
                <a:cs typeface="Akan Arial" panose="020B0604020202020204" pitchFamily="34" charset="0"/>
              </a:rPr>
              <a:t>, </a:t>
            </a:r>
            <a:r>
              <a:rPr lang="en-US" b="1" dirty="0" err="1">
                <a:latin typeface="Akan Arial" panose="020B0604020202020204" pitchFamily="34" charset="0"/>
                <a:ea typeface="Tahoma" panose="020B0604030504040204" pitchFamily="34" charset="0"/>
                <a:cs typeface="Akan Arial" panose="020B0604020202020204" pitchFamily="34" charset="0"/>
              </a:rPr>
              <a:t>na</a:t>
            </a:r>
            <a:r>
              <a:rPr lang="en-US" b="1" dirty="0">
                <a:latin typeface="Akan Arial" panose="020B0604020202020204" pitchFamily="34" charset="0"/>
                <a:ea typeface="Tahoma" panose="020B0604030504040204" pitchFamily="34" charset="0"/>
                <a:cs typeface="Akan Arial" panose="020B0604020202020204" pitchFamily="34" charset="0"/>
              </a:rPr>
              <a:t> </a:t>
            </a:r>
            <a:r>
              <a:rPr lang="en-US" b="1" dirty="0" err="1">
                <a:latin typeface="Akan Arial" panose="020B0604020202020204" pitchFamily="34" charset="0"/>
                <a:ea typeface="Tahoma" panose="020B0604030504040204" pitchFamily="34" charset="0"/>
                <a:cs typeface="Akan Arial" panose="020B0604020202020204" pitchFamily="34" charset="0"/>
              </a:rPr>
              <a:t>wsiee</a:t>
            </a:r>
            <a:r>
              <a:rPr lang="en-US" b="1" dirty="0">
                <a:latin typeface="Akan Arial" panose="020B0604020202020204" pitchFamily="34" charset="0"/>
                <a:ea typeface="Tahoma" panose="020B0604030504040204" pitchFamily="34" charset="0"/>
                <a:cs typeface="Akan Arial" panose="020B0604020202020204" pitchFamily="34" charset="0"/>
              </a:rPr>
              <a:t> no.</a:t>
            </a:r>
          </a:p>
        </p:txBody>
      </p:sp>
    </p:spTree>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201613" y="142512"/>
            <a:ext cx="8740775" cy="6353294"/>
          </a:xfrm>
        </p:spPr>
        <p:txBody>
          <a:bodyPr/>
          <a:lstStyle/>
          <a:p>
            <a:pPr algn="ctr"/>
            <a:r>
              <a:rPr lang="en-US" b="1" dirty="0">
                <a:latin typeface="Akan Times New Roman" pitchFamily="18" charset="0"/>
                <a:ea typeface="Tahoma" panose="020B0604030504040204" pitchFamily="34" charset="0"/>
                <a:cs typeface="Akan Times New Roman" pitchFamily="18" charset="0"/>
              </a:rPr>
              <a:t>Na ne </a:t>
            </a:r>
            <a:r>
              <a:rPr lang="en-US" b="1" dirty="0" err="1">
                <a:latin typeface="Akan Times New Roman" pitchFamily="18" charset="0"/>
                <a:ea typeface="Tahoma" panose="020B0604030504040204" pitchFamily="34" charset="0"/>
                <a:cs typeface="Akan Times New Roman" pitchFamily="18" charset="0"/>
              </a:rPr>
              <a:t>nnansa</a:t>
            </a:r>
            <a:r>
              <a:rPr lang="en-US" b="1" dirty="0">
                <a:latin typeface="Akan Times New Roman" pitchFamily="18" charset="0"/>
                <a:ea typeface="Tahoma" panose="020B0604030504040204" pitchFamily="34" charset="0"/>
                <a:cs typeface="Akan Times New Roman" pitchFamily="18" charset="0"/>
              </a:rPr>
              <a:t> soc, </a:t>
            </a:r>
            <a:r>
              <a:rPr lang="en-US" b="1" dirty="0" err="1">
                <a:latin typeface="Akan Times New Roman" pitchFamily="18" charset="0"/>
                <a:ea typeface="Tahoma" panose="020B0604030504040204" pitchFamily="34" charset="0"/>
                <a:cs typeface="Akan Times New Roman" pitchFamily="18" charset="0"/>
              </a:rPr>
              <a:t>csan</a:t>
            </a:r>
            <a:r>
              <a:rPr lang="en-US" b="1" dirty="0">
                <a:latin typeface="Akan Times New Roman" pitchFamily="18" charset="0"/>
                <a:ea typeface="Tahoma" panose="020B0604030504040204" pitchFamily="34" charset="0"/>
                <a:cs typeface="Akan Times New Roman" pitchFamily="18" charset="0"/>
              </a:rPr>
              <a:t> </a:t>
            </a:r>
            <a:r>
              <a:rPr lang="en-US" b="1" dirty="0" err="1">
                <a:latin typeface="Akan Times New Roman" pitchFamily="18" charset="0"/>
                <a:ea typeface="Tahoma" panose="020B0604030504040204" pitchFamily="34" charset="0"/>
                <a:cs typeface="Akan Times New Roman" pitchFamily="18" charset="0"/>
              </a:rPr>
              <a:t>scree</a:t>
            </a:r>
            <a:r>
              <a:rPr lang="en-US" b="1" dirty="0">
                <a:latin typeface="Akan Times New Roman" pitchFamily="18" charset="0"/>
                <a:ea typeface="Tahoma" panose="020B0604030504040204" pitchFamily="34" charset="0"/>
                <a:cs typeface="Akan Times New Roman" pitchFamily="18" charset="0"/>
              </a:rPr>
              <a:t> </a:t>
            </a:r>
            <a:r>
              <a:rPr lang="en-US" b="1" dirty="0" err="1">
                <a:latin typeface="Akan Times New Roman" pitchFamily="18" charset="0"/>
                <a:ea typeface="Tahoma" panose="020B0604030504040204" pitchFamily="34" charset="0"/>
                <a:cs typeface="Akan Times New Roman" pitchFamily="18" charset="0"/>
              </a:rPr>
              <a:t>maa</a:t>
            </a:r>
            <a:r>
              <a:rPr lang="en-US" b="1" dirty="0">
                <a:latin typeface="Akan Times New Roman" pitchFamily="18" charset="0"/>
                <a:ea typeface="Tahoma" panose="020B0604030504040204" pitchFamily="34" charset="0"/>
                <a:cs typeface="Akan Times New Roman" pitchFamily="18" charset="0"/>
              </a:rPr>
              <a:t> </a:t>
            </a:r>
            <a:r>
              <a:rPr lang="en-US" b="1" dirty="0" err="1">
                <a:latin typeface="Akan Times New Roman" pitchFamily="18" charset="0"/>
                <a:ea typeface="Tahoma" panose="020B0604030504040204" pitchFamily="34" charset="0"/>
                <a:cs typeface="Akan Times New Roman" pitchFamily="18" charset="0"/>
              </a:rPr>
              <a:t>twerj</a:t>
            </a:r>
            <a:r>
              <a:rPr lang="en-US" b="1" dirty="0">
                <a:latin typeface="Akan Times New Roman" pitchFamily="18" charset="0"/>
                <a:ea typeface="Tahoma" panose="020B0604030504040204" pitchFamily="34" charset="0"/>
                <a:cs typeface="Akan Times New Roman" pitchFamily="18" charset="0"/>
              </a:rPr>
              <a:t> </a:t>
            </a:r>
            <a:r>
              <a:rPr lang="en-US" b="1" dirty="0" err="1">
                <a:latin typeface="Akan Times New Roman" pitchFamily="18" charset="0"/>
                <a:ea typeface="Tahoma" panose="020B0604030504040204" pitchFamily="34" charset="0"/>
                <a:cs typeface="Akan Times New Roman" pitchFamily="18" charset="0"/>
              </a:rPr>
              <a:t>sjm</a:t>
            </a:r>
            <a:r>
              <a:rPr lang="en-US" b="1" dirty="0">
                <a:latin typeface="Akan Times New Roman" pitchFamily="18" charset="0"/>
                <a:ea typeface="Tahoma" panose="020B0604030504040204" pitchFamily="34" charset="0"/>
                <a:cs typeface="Akan Times New Roman" pitchFamily="18" charset="0"/>
              </a:rPr>
              <a:t> no dii mu.</a:t>
            </a:r>
            <a:br>
              <a:rPr lang="en-US" b="1" dirty="0">
                <a:latin typeface="Akan Times New Roman" pitchFamily="18" charset="0"/>
                <a:ea typeface="Tahoma" panose="020B0604030504040204" pitchFamily="34" charset="0"/>
                <a:cs typeface="Akan Times New Roman" pitchFamily="18" charset="0"/>
              </a:rPr>
            </a:br>
            <a:r>
              <a:rPr lang="en-US" b="1" dirty="0" err="1">
                <a:latin typeface="Akan Times New Roman" pitchFamily="18" charset="0"/>
                <a:ea typeface="Tahoma" panose="020B0604030504040204" pitchFamily="34" charset="0"/>
                <a:cs typeface="Akan Times New Roman" pitchFamily="18" charset="0"/>
                <a:sym typeface="Twi Twi SILDoulosL" panose="00000400000000000000" pitchFamily="2" charset="2"/>
              </a:rPr>
              <a:t>c</a:t>
            </a:r>
            <a:r>
              <a:rPr lang="en-US" b="1" dirty="0" err="1">
                <a:latin typeface="Akan Times New Roman" pitchFamily="18" charset="0"/>
                <a:ea typeface="Tahoma" panose="020B0604030504040204" pitchFamily="34" charset="0"/>
                <a:cs typeface="Akan Times New Roman" pitchFamily="18" charset="0"/>
              </a:rPr>
              <a:t>tu</a:t>
            </a:r>
            <a:r>
              <a:rPr lang="en-US" b="1" dirty="0">
                <a:latin typeface="Akan Times New Roman" pitchFamily="18" charset="0"/>
                <a:ea typeface="Tahoma" panose="020B0604030504040204" pitchFamily="34" charset="0"/>
                <a:cs typeface="Akan Times New Roman" pitchFamily="18" charset="0"/>
              </a:rPr>
              <a:t> </a:t>
            </a:r>
            <a:r>
              <a:rPr lang="en-US" b="1" dirty="0" err="1">
                <a:latin typeface="Akan Times New Roman" pitchFamily="18" charset="0"/>
                <a:ea typeface="Tahoma" panose="020B0604030504040204" pitchFamily="34" charset="0"/>
                <a:cs typeface="Akan Times New Roman" pitchFamily="18" charset="0"/>
              </a:rPr>
              <a:t>kcc</a:t>
            </a:r>
            <a:r>
              <a:rPr lang="en-US" b="1" dirty="0">
                <a:latin typeface="Akan Times New Roman" pitchFamily="18" charset="0"/>
                <a:ea typeface="Tahoma" panose="020B0604030504040204" pitchFamily="34" charset="0"/>
                <a:cs typeface="Akan Times New Roman" pitchFamily="18" charset="0"/>
              </a:rPr>
              <a:t> </a:t>
            </a:r>
            <a:r>
              <a:rPr lang="en-US" b="1" dirty="0" err="1">
                <a:latin typeface="Akan Times New Roman" pitchFamily="18" charset="0"/>
                <a:ea typeface="Tahoma" panose="020B0604030504040204" pitchFamily="34" charset="0"/>
                <a:cs typeface="Akan Times New Roman" pitchFamily="18" charset="0"/>
              </a:rPr>
              <a:t>soro</a:t>
            </a:r>
            <a:r>
              <a:rPr lang="en-US" b="1" dirty="0">
                <a:latin typeface="Akan Times New Roman" pitchFamily="18" charset="0"/>
                <a:ea typeface="Tahoma" panose="020B0604030504040204" pitchFamily="34" charset="0"/>
                <a:cs typeface="Akan Times New Roman" pitchFamily="18" charset="0"/>
              </a:rPr>
              <a:t> </a:t>
            </a:r>
            <a:r>
              <a:rPr lang="en-US" b="1" dirty="0" err="1">
                <a:latin typeface="Akan Times New Roman" pitchFamily="18" charset="0"/>
                <a:ea typeface="Tahoma" panose="020B0604030504040204" pitchFamily="34" charset="0"/>
                <a:cs typeface="Akan Times New Roman" pitchFamily="18" charset="0"/>
              </a:rPr>
              <a:t>kctenaa</a:t>
            </a:r>
            <a:r>
              <a:rPr lang="en-US" b="1" dirty="0">
                <a:latin typeface="Akan Times New Roman" pitchFamily="18" charset="0"/>
                <a:ea typeface="Tahoma" panose="020B0604030504040204" pitchFamily="34" charset="0"/>
                <a:cs typeface="Akan Times New Roman" pitchFamily="18" charset="0"/>
              </a:rPr>
              <a:t> </a:t>
            </a:r>
            <a:r>
              <a:rPr lang="en-US" b="1" dirty="0" err="1">
                <a:latin typeface="Akan Times New Roman" pitchFamily="18" charset="0"/>
                <a:ea typeface="Tahoma" panose="020B0604030504040204" pitchFamily="34" charset="0"/>
                <a:cs typeface="Akan Times New Roman" pitchFamily="18" charset="0"/>
              </a:rPr>
              <a:t>Agya</a:t>
            </a:r>
            <a:r>
              <a:rPr lang="en-US" b="1" dirty="0">
                <a:latin typeface="Akan Times New Roman" pitchFamily="18" charset="0"/>
                <a:ea typeface="Tahoma" panose="020B0604030504040204" pitchFamily="34" charset="0"/>
                <a:cs typeface="Akan Times New Roman" pitchFamily="18" charset="0"/>
              </a:rPr>
              <a:t> no </a:t>
            </a:r>
            <a:r>
              <a:rPr lang="en-US" b="1" dirty="0" err="1">
                <a:latin typeface="Akan Times New Roman" pitchFamily="18" charset="0"/>
                <a:ea typeface="Tahoma" panose="020B0604030504040204" pitchFamily="34" charset="0"/>
                <a:cs typeface="Akan Times New Roman" pitchFamily="18" charset="0"/>
              </a:rPr>
              <a:t>nsa</a:t>
            </a:r>
            <a:r>
              <a:rPr lang="en-US" b="1" dirty="0">
                <a:latin typeface="Akan Times New Roman" pitchFamily="18" charset="0"/>
                <a:ea typeface="Tahoma" panose="020B0604030504040204" pitchFamily="34" charset="0"/>
                <a:cs typeface="Akan Times New Roman" pitchFamily="18" charset="0"/>
              </a:rPr>
              <a:t> </a:t>
            </a:r>
            <a:r>
              <a:rPr lang="en-US" b="1" dirty="0" err="1">
                <a:latin typeface="Akan Times New Roman" pitchFamily="18" charset="0"/>
                <a:ea typeface="Tahoma" panose="020B0604030504040204" pitchFamily="34" charset="0"/>
                <a:cs typeface="Akan Times New Roman" pitchFamily="18" charset="0"/>
              </a:rPr>
              <a:t>nifa</a:t>
            </a:r>
            <a:r>
              <a:rPr lang="en-US" b="1" dirty="0">
                <a:latin typeface="Akan Times New Roman" pitchFamily="18" charset="0"/>
                <a:ea typeface="Tahoma" panose="020B0604030504040204" pitchFamily="34" charset="0"/>
                <a:cs typeface="Akan Times New Roman" pitchFamily="18" charset="0"/>
              </a:rPr>
              <a:t> so.</a:t>
            </a:r>
            <a:r>
              <a:rPr lang="en-US" b="1" dirty="0">
                <a:latin typeface="Akan Times New Roman" pitchFamily="18" charset="0"/>
                <a:ea typeface="Tahoma" panose="020B0604030504040204" pitchFamily="34" charset="0"/>
                <a:cs typeface="Akan Times New Roman" pitchFamily="18" charset="0"/>
                <a:sym typeface="Twi Twi SILDoulosL" panose="00000400000000000000" pitchFamily="2" charset="2"/>
              </a:rPr>
              <a:t> </a:t>
            </a:r>
            <a:br>
              <a:rPr lang="en-US" b="1" dirty="0">
                <a:latin typeface="Akan Times New Roman" pitchFamily="18" charset="0"/>
                <a:ea typeface="Tahoma" panose="020B0604030504040204" pitchFamily="34" charset="0"/>
                <a:cs typeface="Akan Times New Roman" pitchFamily="18" charset="0"/>
                <a:sym typeface="Twi Twi SILDoulosL" panose="00000400000000000000" pitchFamily="2" charset="2"/>
              </a:rPr>
            </a:br>
            <a:r>
              <a:rPr lang="en-US" b="1" dirty="0" err="1">
                <a:latin typeface="Akan Times New Roman" pitchFamily="18" charset="0"/>
                <a:ea typeface="Tahoma" panose="020B0604030504040204" pitchFamily="34" charset="0"/>
                <a:cs typeface="Akan Times New Roman" pitchFamily="18" charset="0"/>
                <a:sym typeface="Twi Twi SILDoulosL" panose="00000400000000000000" pitchFamily="2" charset="2"/>
              </a:rPr>
              <a:t>c</a:t>
            </a:r>
            <a:r>
              <a:rPr lang="en-US" b="1" dirty="0" err="1">
                <a:latin typeface="Akan Times New Roman" pitchFamily="18" charset="0"/>
                <a:ea typeface="Tahoma" panose="020B0604030504040204" pitchFamily="34" charset="0"/>
                <a:cs typeface="Akan Times New Roman" pitchFamily="18" charset="0"/>
              </a:rPr>
              <a:t>de</a:t>
            </a:r>
            <a:r>
              <a:rPr lang="en-US" b="1" dirty="0">
                <a:latin typeface="Akan Times New Roman" pitchFamily="18" charset="0"/>
                <a:ea typeface="Tahoma" panose="020B0604030504040204" pitchFamily="34" charset="0"/>
                <a:cs typeface="Akan Times New Roman" pitchFamily="18" charset="0"/>
              </a:rPr>
              <a:t> </a:t>
            </a:r>
            <a:r>
              <a:rPr lang="en-US" b="1" dirty="0" err="1">
                <a:latin typeface="Akan Times New Roman" pitchFamily="18" charset="0"/>
                <a:ea typeface="Tahoma" panose="020B0604030504040204" pitchFamily="34" charset="0"/>
                <a:cs typeface="Akan Times New Roman" pitchFamily="18" charset="0"/>
              </a:rPr>
              <a:t>animuonyam</a:t>
            </a:r>
            <a:r>
              <a:rPr lang="en-US" b="1" dirty="0">
                <a:latin typeface="Akan Times New Roman" pitchFamily="18" charset="0"/>
                <a:ea typeface="Tahoma" panose="020B0604030504040204" pitchFamily="34" charset="0"/>
                <a:cs typeface="Akan Times New Roman" pitchFamily="18" charset="0"/>
              </a:rPr>
              <a:t> </a:t>
            </a:r>
            <a:r>
              <a:rPr lang="en-US" b="1" dirty="0" err="1">
                <a:latin typeface="Akan Times New Roman" pitchFamily="18" charset="0"/>
                <a:ea typeface="Tahoma" panose="020B0604030504040204" pitchFamily="34" charset="0"/>
                <a:cs typeface="Akan Times New Roman" pitchFamily="18" charset="0"/>
              </a:rPr>
              <a:t>bjsan</a:t>
            </a:r>
            <a:r>
              <a:rPr lang="en-US" b="1" dirty="0">
                <a:latin typeface="Akan Times New Roman" pitchFamily="18" charset="0"/>
                <a:ea typeface="Tahoma" panose="020B0604030504040204" pitchFamily="34" charset="0"/>
                <a:cs typeface="Akan Times New Roman" pitchFamily="18" charset="0"/>
              </a:rPr>
              <a:t> aba bio, </a:t>
            </a:r>
            <a:r>
              <a:rPr lang="en-US" b="1" dirty="0" err="1">
                <a:latin typeface="Akan Times New Roman" pitchFamily="18" charset="0"/>
                <a:ea typeface="Tahoma" panose="020B0604030504040204" pitchFamily="34" charset="0"/>
                <a:cs typeface="Akan Times New Roman" pitchFamily="18" charset="0"/>
              </a:rPr>
              <a:t>abjbu</a:t>
            </a:r>
            <a:r>
              <a:rPr lang="en-US" b="1" dirty="0">
                <a:latin typeface="Akan Times New Roman" pitchFamily="18" charset="0"/>
                <a:ea typeface="Tahoma" panose="020B0604030504040204" pitchFamily="34" charset="0"/>
                <a:cs typeface="Akan Times New Roman" pitchFamily="18" charset="0"/>
              </a:rPr>
              <a:t> </a:t>
            </a:r>
            <a:r>
              <a:rPr lang="en-US" b="1" dirty="0" err="1">
                <a:latin typeface="Akan Times New Roman" pitchFamily="18" charset="0"/>
                <a:ea typeface="Tahoma" panose="020B0604030504040204" pitchFamily="34" charset="0"/>
                <a:cs typeface="Akan Times New Roman" pitchFamily="18" charset="0"/>
              </a:rPr>
              <a:t>ateasefoc</a:t>
            </a:r>
            <a:r>
              <a:rPr lang="en-US" b="1" dirty="0">
                <a:latin typeface="Akan Times New Roman" pitchFamily="18" charset="0"/>
                <a:ea typeface="Tahoma" panose="020B0604030504040204" pitchFamily="34" charset="0"/>
                <a:cs typeface="Akan Times New Roman" pitchFamily="18" charset="0"/>
              </a:rPr>
              <a:t> ne </a:t>
            </a:r>
            <a:r>
              <a:rPr lang="en-US" b="1" dirty="0" err="1">
                <a:latin typeface="Akan Times New Roman" pitchFamily="18" charset="0"/>
                <a:ea typeface="Tahoma" panose="020B0604030504040204" pitchFamily="34" charset="0"/>
                <a:cs typeface="Akan Times New Roman" pitchFamily="18" charset="0"/>
              </a:rPr>
              <a:t>awufoc</a:t>
            </a:r>
            <a:r>
              <a:rPr lang="en-US" b="1" dirty="0">
                <a:latin typeface="Akan Times New Roman" pitchFamily="18" charset="0"/>
                <a:ea typeface="Tahoma" panose="020B0604030504040204" pitchFamily="34" charset="0"/>
                <a:cs typeface="Akan Times New Roman" pitchFamily="18" charset="0"/>
              </a:rPr>
              <a:t> </a:t>
            </a:r>
            <a:r>
              <a:rPr lang="en-US" b="1" dirty="0" err="1">
                <a:latin typeface="Akan Times New Roman" pitchFamily="18" charset="0"/>
                <a:ea typeface="Tahoma" panose="020B0604030504040204" pitchFamily="34" charset="0"/>
                <a:cs typeface="Akan Times New Roman" pitchFamily="18" charset="0"/>
              </a:rPr>
              <a:t>atjn</a:t>
            </a:r>
            <a:r>
              <a:rPr lang="en-US" b="1" dirty="0">
                <a:latin typeface="Akan Times New Roman" pitchFamily="18" charset="0"/>
                <a:ea typeface="Tahoma" panose="020B0604030504040204" pitchFamily="34" charset="0"/>
                <a:cs typeface="Akan Times New Roman" pitchFamily="18" charset="0"/>
              </a:rPr>
              <a:t>; </a:t>
            </a:r>
            <a:br>
              <a:rPr lang="en-US" b="1" dirty="0">
                <a:latin typeface="Akan Times New Roman" pitchFamily="18" charset="0"/>
                <a:ea typeface="Tahoma" panose="020B0604030504040204" pitchFamily="34" charset="0"/>
                <a:cs typeface="Akan Times New Roman" pitchFamily="18" charset="0"/>
              </a:rPr>
            </a:br>
            <a:r>
              <a:rPr lang="en-US" b="1" dirty="0" err="1">
                <a:latin typeface="Akan Times New Roman" pitchFamily="18" charset="0"/>
                <a:ea typeface="Tahoma" panose="020B0604030504040204" pitchFamily="34" charset="0"/>
                <a:cs typeface="Akan Times New Roman" pitchFamily="18" charset="0"/>
              </a:rPr>
              <a:t>na</a:t>
            </a:r>
            <a:r>
              <a:rPr lang="en-US" b="1" dirty="0">
                <a:latin typeface="Akan Times New Roman" pitchFamily="18" charset="0"/>
                <a:ea typeface="Tahoma" panose="020B0604030504040204" pitchFamily="34" charset="0"/>
                <a:cs typeface="Akan Times New Roman" pitchFamily="18" charset="0"/>
              </a:rPr>
              <a:t> </a:t>
            </a:r>
            <a:r>
              <a:rPr lang="en-US" b="1" dirty="0" err="1">
                <a:latin typeface="Akan Times New Roman" pitchFamily="18" charset="0"/>
                <a:ea typeface="Tahoma" panose="020B0604030504040204" pitchFamily="34" charset="0"/>
                <a:cs typeface="Akan Times New Roman" pitchFamily="18" charset="0"/>
              </a:rPr>
              <a:t>n’ahennie</a:t>
            </a:r>
            <a:r>
              <a:rPr lang="en-US" b="1" dirty="0">
                <a:latin typeface="Akan Times New Roman" pitchFamily="18" charset="0"/>
                <a:ea typeface="Tahoma" panose="020B0604030504040204" pitchFamily="34" charset="0"/>
                <a:cs typeface="Akan Times New Roman" pitchFamily="18" charset="0"/>
              </a:rPr>
              <a:t> </a:t>
            </a:r>
            <a:r>
              <a:rPr lang="en-US" b="1" dirty="0" err="1">
                <a:latin typeface="Akan Times New Roman" pitchFamily="18" charset="0"/>
                <a:ea typeface="Tahoma" panose="020B0604030504040204" pitchFamily="34" charset="0"/>
                <a:cs typeface="Akan Times New Roman" pitchFamily="18" charset="0"/>
              </a:rPr>
              <a:t>rentwa</a:t>
            </a:r>
            <a:r>
              <a:rPr lang="en-US" b="1" dirty="0">
                <a:latin typeface="Akan Times New Roman" pitchFamily="18" charset="0"/>
                <a:ea typeface="Tahoma" panose="020B0604030504040204" pitchFamily="34" charset="0"/>
                <a:cs typeface="Akan Times New Roman" pitchFamily="18" charset="0"/>
              </a:rPr>
              <a:t> mu da </a:t>
            </a:r>
            <a:r>
              <a:rPr lang="en-US" b="1" dirty="0" err="1">
                <a:latin typeface="Akan Times New Roman" pitchFamily="18" charset="0"/>
                <a:ea typeface="Tahoma" panose="020B0604030504040204" pitchFamily="34" charset="0"/>
                <a:cs typeface="Akan Times New Roman" pitchFamily="18" charset="0"/>
              </a:rPr>
              <a:t>biara</a:t>
            </a:r>
            <a:r>
              <a:rPr lang="en-US" b="1" dirty="0">
                <a:latin typeface="Akan Times New Roman" pitchFamily="18" charset="0"/>
                <a:ea typeface="Tahoma" panose="020B0604030504040204" pitchFamily="34" charset="0"/>
                <a:cs typeface="Akan Times New Roman" pitchFamily="18" charset="0"/>
              </a:rPr>
              <a:t> da.</a:t>
            </a:r>
          </a:p>
        </p:txBody>
      </p:sp>
    </p:spTree>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177800" y="83128"/>
            <a:ext cx="8788400" cy="6477990"/>
          </a:xfrm>
        </p:spPr>
        <p:txBody>
          <a:bodyPr/>
          <a:lstStyle/>
          <a:p>
            <a:pPr algn="ctr"/>
            <a:r>
              <a:rPr lang="en-US" b="1" dirty="0" err="1">
                <a:latin typeface="Akan Times New Roman" pitchFamily="18" charset="0"/>
                <a:ea typeface="Tahoma" panose="020B0604030504040204" pitchFamily="34" charset="0"/>
                <a:cs typeface="Akan Times New Roman" pitchFamily="18" charset="0"/>
              </a:rPr>
              <a:t>Megye</a:t>
            </a:r>
            <a:r>
              <a:rPr lang="en-US" b="1" dirty="0">
                <a:latin typeface="Akan Times New Roman" pitchFamily="18" charset="0"/>
                <a:ea typeface="Tahoma" panose="020B0604030504040204" pitchFamily="34" charset="0"/>
                <a:cs typeface="Akan Times New Roman" pitchFamily="18" charset="0"/>
              </a:rPr>
              <a:t> </a:t>
            </a:r>
            <a:r>
              <a:rPr lang="en-US" b="1" dirty="0" err="1">
                <a:latin typeface="Akan Times New Roman" pitchFamily="18" charset="0"/>
                <a:ea typeface="Tahoma" panose="020B0604030504040204" pitchFamily="34" charset="0"/>
                <a:cs typeface="Akan Times New Roman" pitchFamily="18" charset="0"/>
              </a:rPr>
              <a:t>Sumsum</a:t>
            </a:r>
            <a:r>
              <a:rPr lang="en-US" b="1" dirty="0">
                <a:latin typeface="Akan Times New Roman" pitchFamily="18" charset="0"/>
                <a:ea typeface="Tahoma" panose="020B0604030504040204" pitchFamily="34" charset="0"/>
                <a:cs typeface="Akan Times New Roman" pitchFamily="18" charset="0"/>
              </a:rPr>
              <a:t> </a:t>
            </a:r>
            <a:r>
              <a:rPr lang="en-US" b="1" dirty="0" err="1">
                <a:latin typeface="Akan Times New Roman" pitchFamily="18" charset="0"/>
                <a:ea typeface="Tahoma" panose="020B0604030504040204" pitchFamily="34" charset="0"/>
                <a:cs typeface="Akan Times New Roman" pitchFamily="18" charset="0"/>
              </a:rPr>
              <a:t>Kronkron</a:t>
            </a:r>
            <a:r>
              <a:rPr lang="en-US" b="1" dirty="0">
                <a:latin typeface="Akan Times New Roman" pitchFamily="18" charset="0"/>
                <a:ea typeface="Tahoma" panose="020B0604030504040204" pitchFamily="34" charset="0"/>
                <a:cs typeface="Akan Times New Roman" pitchFamily="18" charset="0"/>
              </a:rPr>
              <a:t> no </a:t>
            </a:r>
            <a:r>
              <a:rPr lang="en-US" b="1" dirty="0" err="1">
                <a:latin typeface="Akan Times New Roman" pitchFamily="18" charset="0"/>
                <a:ea typeface="Tahoma" panose="020B0604030504040204" pitchFamily="34" charset="0"/>
                <a:cs typeface="Akan Times New Roman" pitchFamily="18" charset="0"/>
              </a:rPr>
              <a:t>nso</a:t>
            </a:r>
            <a:r>
              <a:rPr lang="en-US" b="1" dirty="0">
                <a:latin typeface="Akan Times New Roman" pitchFamily="18" charset="0"/>
                <a:ea typeface="Tahoma" panose="020B0604030504040204" pitchFamily="34" charset="0"/>
                <a:cs typeface="Akan Times New Roman" pitchFamily="18" charset="0"/>
              </a:rPr>
              <a:t> </a:t>
            </a:r>
            <a:r>
              <a:rPr lang="en-US" b="1" dirty="0" err="1">
                <a:latin typeface="Akan Times New Roman" pitchFamily="18" charset="0"/>
                <a:ea typeface="Tahoma" panose="020B0604030504040204" pitchFamily="34" charset="0"/>
                <a:cs typeface="Akan Times New Roman" pitchFamily="18" charset="0"/>
              </a:rPr>
              <a:t>medi</a:t>
            </a:r>
            <a:r>
              <a:rPr lang="en-US" b="1" dirty="0">
                <a:latin typeface="Akan Times New Roman" pitchFamily="18" charset="0"/>
                <a:ea typeface="Tahoma" panose="020B0604030504040204" pitchFamily="34" charset="0"/>
                <a:cs typeface="Akan Times New Roman" pitchFamily="18" charset="0"/>
              </a:rPr>
              <a:t>,</a:t>
            </a:r>
            <a:br>
              <a:rPr lang="en-US" b="1" dirty="0">
                <a:latin typeface="Akan Times New Roman" pitchFamily="18" charset="0"/>
                <a:ea typeface="Tahoma" panose="020B0604030504040204" pitchFamily="34" charset="0"/>
                <a:cs typeface="Akan Times New Roman" pitchFamily="18" charset="0"/>
              </a:rPr>
            </a:br>
            <a:r>
              <a:rPr lang="en-US" b="1" dirty="0" err="1">
                <a:latin typeface="Akan Times New Roman" pitchFamily="18" charset="0"/>
                <a:ea typeface="Tahoma" panose="020B0604030504040204" pitchFamily="34" charset="0"/>
                <a:cs typeface="Akan Times New Roman" pitchFamily="18" charset="0"/>
              </a:rPr>
              <a:t>Awurade</a:t>
            </a:r>
            <a:r>
              <a:rPr lang="en-US" b="1" dirty="0">
                <a:latin typeface="Akan Times New Roman" pitchFamily="18" charset="0"/>
                <a:ea typeface="Tahoma" panose="020B0604030504040204" pitchFamily="34" charset="0"/>
                <a:cs typeface="Akan Times New Roman" pitchFamily="18" charset="0"/>
              </a:rPr>
              <a:t> a </a:t>
            </a:r>
            <a:r>
              <a:rPr lang="en-US" b="1" dirty="0" err="1">
                <a:latin typeface="Akan Times New Roman" pitchFamily="18" charset="0"/>
                <a:ea typeface="Tahoma" panose="020B0604030504040204" pitchFamily="34" charset="0"/>
                <a:cs typeface="Akan Times New Roman" pitchFamily="18" charset="0"/>
              </a:rPr>
              <a:t>cma</a:t>
            </a:r>
            <a:r>
              <a:rPr lang="en-US" b="1" dirty="0">
                <a:latin typeface="Akan Times New Roman" pitchFamily="18" charset="0"/>
                <a:ea typeface="Tahoma" panose="020B0604030504040204" pitchFamily="34" charset="0"/>
                <a:cs typeface="Akan Times New Roman" pitchFamily="18" charset="0"/>
              </a:rPr>
              <a:t> </a:t>
            </a:r>
            <a:r>
              <a:rPr lang="en-US" b="1" dirty="0" err="1">
                <a:latin typeface="Akan Times New Roman" pitchFamily="18" charset="0"/>
                <a:ea typeface="Tahoma" panose="020B0604030504040204" pitchFamily="34" charset="0"/>
                <a:cs typeface="Akan Times New Roman" pitchFamily="18" charset="0"/>
              </a:rPr>
              <a:t>nkwa</a:t>
            </a:r>
            <a:r>
              <a:rPr lang="en-US" b="1" dirty="0">
                <a:latin typeface="Akan Times New Roman" pitchFamily="18" charset="0"/>
                <a:ea typeface="Tahoma" panose="020B0604030504040204" pitchFamily="34" charset="0"/>
                <a:cs typeface="Akan Times New Roman" pitchFamily="18" charset="0"/>
              </a:rPr>
              <a:t>,</a:t>
            </a:r>
            <a:br>
              <a:rPr lang="en-US" b="1" dirty="0">
                <a:latin typeface="Akan Times New Roman" pitchFamily="18" charset="0"/>
                <a:ea typeface="Tahoma" panose="020B0604030504040204" pitchFamily="34" charset="0"/>
                <a:cs typeface="Akan Times New Roman" pitchFamily="18" charset="0"/>
              </a:rPr>
            </a:br>
            <a:r>
              <a:rPr lang="en-US" b="1" dirty="0" err="1">
                <a:latin typeface="Akan Times New Roman" pitchFamily="18" charset="0"/>
                <a:ea typeface="Tahoma" panose="020B0604030504040204" pitchFamily="34" charset="0"/>
                <a:cs typeface="Akan Times New Roman" pitchFamily="18" charset="0"/>
                <a:sym typeface="Twi Twi SILDoulosL" panose="00000400000000000000" pitchFamily="2" charset="2"/>
              </a:rPr>
              <a:t>c</a:t>
            </a:r>
            <a:r>
              <a:rPr lang="en-US" b="1" dirty="0" err="1">
                <a:latin typeface="Akan Times New Roman" pitchFamily="18" charset="0"/>
                <a:ea typeface="Tahoma" panose="020B0604030504040204" pitchFamily="34" charset="0"/>
                <a:cs typeface="Akan Times New Roman" pitchFamily="18" charset="0"/>
              </a:rPr>
              <a:t>no</a:t>
            </a:r>
            <a:r>
              <a:rPr lang="en-US" b="1" dirty="0">
                <a:latin typeface="Akan Times New Roman" pitchFamily="18" charset="0"/>
                <a:ea typeface="Tahoma" panose="020B0604030504040204" pitchFamily="34" charset="0"/>
                <a:cs typeface="Akan Times New Roman" pitchFamily="18" charset="0"/>
              </a:rPr>
              <a:t> </a:t>
            </a:r>
            <a:r>
              <a:rPr lang="en-US" b="1" dirty="0" err="1">
                <a:latin typeface="Akan Times New Roman" pitchFamily="18" charset="0"/>
                <a:ea typeface="Tahoma" panose="020B0604030504040204" pitchFamily="34" charset="0"/>
                <a:cs typeface="Akan Times New Roman" pitchFamily="18" charset="0"/>
              </a:rPr>
              <a:t>na</a:t>
            </a:r>
            <a:r>
              <a:rPr lang="en-US" b="1" dirty="0">
                <a:latin typeface="Akan Times New Roman" pitchFamily="18" charset="0"/>
                <a:ea typeface="Tahoma" panose="020B0604030504040204" pitchFamily="34" charset="0"/>
                <a:cs typeface="Akan Times New Roman" pitchFamily="18" charset="0"/>
              </a:rPr>
              <a:t> </a:t>
            </a:r>
            <a:r>
              <a:rPr lang="en-US" b="1" dirty="0" err="1">
                <a:latin typeface="Akan Times New Roman" pitchFamily="18" charset="0"/>
                <a:ea typeface="Tahoma" panose="020B0604030504040204" pitchFamily="34" charset="0"/>
                <a:cs typeface="Akan Times New Roman" pitchFamily="18" charset="0"/>
              </a:rPr>
              <a:t>cfiri</a:t>
            </a:r>
            <a:r>
              <a:rPr lang="en-US" b="1" dirty="0">
                <a:latin typeface="Akan Times New Roman" pitchFamily="18" charset="0"/>
                <a:ea typeface="Tahoma" panose="020B0604030504040204" pitchFamily="34" charset="0"/>
                <a:cs typeface="Akan Times New Roman" pitchFamily="18" charset="0"/>
              </a:rPr>
              <a:t> </a:t>
            </a:r>
            <a:r>
              <a:rPr lang="en-US" b="1" dirty="0" err="1">
                <a:latin typeface="Akan Times New Roman" pitchFamily="18" charset="0"/>
                <a:ea typeface="Tahoma" panose="020B0604030504040204" pitchFamily="34" charset="0"/>
                <a:cs typeface="Akan Times New Roman" pitchFamily="18" charset="0"/>
              </a:rPr>
              <a:t>Agya</a:t>
            </a:r>
            <a:r>
              <a:rPr lang="en-US" b="1" dirty="0">
                <a:latin typeface="Akan Times New Roman" pitchFamily="18" charset="0"/>
                <a:ea typeface="Tahoma" panose="020B0604030504040204" pitchFamily="34" charset="0"/>
                <a:cs typeface="Akan Times New Roman" pitchFamily="18" charset="0"/>
              </a:rPr>
              <a:t> no ne </a:t>
            </a:r>
            <a:r>
              <a:rPr lang="en-US" b="1" dirty="0" err="1">
                <a:latin typeface="Akan Times New Roman" pitchFamily="18" charset="0"/>
                <a:ea typeface="Tahoma" panose="020B0604030504040204" pitchFamily="34" charset="0"/>
                <a:cs typeface="Akan Times New Roman" pitchFamily="18" charset="0"/>
                <a:sym typeface="Twi Twi SILDoulosL" panose="00000400000000000000" pitchFamily="2" charset="2"/>
              </a:rPr>
              <a:t>c</a:t>
            </a:r>
            <a:r>
              <a:rPr lang="en-US" b="1" dirty="0" err="1">
                <a:latin typeface="Akan Times New Roman" pitchFamily="18" charset="0"/>
                <a:ea typeface="Tahoma" panose="020B0604030504040204" pitchFamily="34" charset="0"/>
                <a:cs typeface="Akan Times New Roman" pitchFamily="18" charset="0"/>
              </a:rPr>
              <a:t>ba</a:t>
            </a:r>
            <a:r>
              <a:rPr lang="en-US" b="1" dirty="0">
                <a:latin typeface="Akan Times New Roman" pitchFamily="18" charset="0"/>
                <a:ea typeface="Tahoma" panose="020B0604030504040204" pitchFamily="34" charset="0"/>
                <a:cs typeface="Akan Times New Roman" pitchFamily="18" charset="0"/>
              </a:rPr>
              <a:t> no mu, </a:t>
            </a:r>
            <a:r>
              <a:rPr lang="en-US" b="1" dirty="0" err="1">
                <a:latin typeface="Akan Times New Roman" pitchFamily="18" charset="0"/>
                <a:ea typeface="Tahoma" panose="020B0604030504040204" pitchFamily="34" charset="0"/>
                <a:cs typeface="Akan Times New Roman" pitchFamily="18" charset="0"/>
              </a:rPr>
              <a:t>na</a:t>
            </a:r>
            <a:r>
              <a:rPr lang="en-US" b="1" dirty="0">
                <a:latin typeface="Akan Times New Roman" pitchFamily="18" charset="0"/>
                <a:ea typeface="Tahoma" panose="020B0604030504040204" pitchFamily="34" charset="0"/>
                <a:cs typeface="Akan Times New Roman" pitchFamily="18" charset="0"/>
              </a:rPr>
              <a:t> </a:t>
            </a:r>
            <a:r>
              <a:rPr lang="en-US" b="1" dirty="0" err="1">
                <a:latin typeface="Akan Times New Roman" pitchFamily="18" charset="0"/>
                <a:ea typeface="Tahoma" panose="020B0604030504040204" pitchFamily="34" charset="0"/>
                <a:cs typeface="Akan Times New Roman" pitchFamily="18" charset="0"/>
              </a:rPr>
              <a:t>cne</a:t>
            </a:r>
            <a:r>
              <a:rPr lang="en-US" b="1" dirty="0">
                <a:latin typeface="Akan Times New Roman" pitchFamily="18" charset="0"/>
                <a:ea typeface="Tahoma" panose="020B0604030504040204" pitchFamily="34" charset="0"/>
                <a:cs typeface="Akan Times New Roman" pitchFamily="18" charset="0"/>
              </a:rPr>
              <a:t> </a:t>
            </a:r>
            <a:r>
              <a:rPr lang="en-US" b="1" dirty="0" err="1">
                <a:latin typeface="Akan Times New Roman" pitchFamily="18" charset="0"/>
                <a:ea typeface="Tahoma" panose="020B0604030504040204" pitchFamily="34" charset="0"/>
                <a:cs typeface="Akan Times New Roman" pitchFamily="18" charset="0"/>
              </a:rPr>
              <a:t>Agya</a:t>
            </a:r>
            <a:r>
              <a:rPr lang="en-US" b="1" dirty="0">
                <a:latin typeface="Akan Times New Roman" pitchFamily="18" charset="0"/>
                <a:ea typeface="Tahoma" panose="020B0604030504040204" pitchFamily="34" charset="0"/>
                <a:cs typeface="Akan Times New Roman" pitchFamily="18" charset="0"/>
              </a:rPr>
              <a:t> no ne </a:t>
            </a:r>
            <a:r>
              <a:rPr lang="en-US" b="1" dirty="0" err="1">
                <a:latin typeface="Akan Times New Roman" pitchFamily="18" charset="0"/>
                <a:ea typeface="Tahoma" panose="020B0604030504040204" pitchFamily="34" charset="0"/>
                <a:cs typeface="Akan Times New Roman" pitchFamily="18" charset="0"/>
                <a:sym typeface="Twi Twi SILDoulosL" panose="00000400000000000000" pitchFamily="2" charset="2"/>
              </a:rPr>
              <a:t>c</a:t>
            </a:r>
            <a:r>
              <a:rPr lang="en-US" b="1" dirty="0" err="1">
                <a:latin typeface="Akan Times New Roman" pitchFamily="18" charset="0"/>
                <a:ea typeface="Tahoma" panose="020B0604030504040204" pitchFamily="34" charset="0"/>
                <a:cs typeface="Akan Times New Roman" pitchFamily="18" charset="0"/>
              </a:rPr>
              <a:t>ba</a:t>
            </a:r>
            <a:r>
              <a:rPr lang="en-US" b="1" dirty="0">
                <a:latin typeface="Akan Times New Roman" pitchFamily="18" charset="0"/>
                <a:ea typeface="Tahoma" panose="020B0604030504040204" pitchFamily="34" charset="0"/>
                <a:cs typeface="Akan Times New Roman" pitchFamily="18" charset="0"/>
              </a:rPr>
              <a:t> no fata </a:t>
            </a:r>
            <a:r>
              <a:rPr lang="en-US" b="1" dirty="0" err="1">
                <a:latin typeface="Akan Times New Roman" pitchFamily="18" charset="0"/>
                <a:ea typeface="Tahoma" panose="020B0604030504040204" pitchFamily="34" charset="0"/>
                <a:cs typeface="Akan Times New Roman" pitchFamily="18" charset="0"/>
              </a:rPr>
              <a:t>ntontom</a:t>
            </a:r>
            <a:r>
              <a:rPr lang="en-US" b="1" dirty="0">
                <a:latin typeface="Akan Times New Roman" pitchFamily="18" charset="0"/>
                <a:ea typeface="Tahoma" panose="020B0604030504040204" pitchFamily="34" charset="0"/>
                <a:cs typeface="Akan Times New Roman" pitchFamily="18" charset="0"/>
              </a:rPr>
              <a:t> ne </a:t>
            </a:r>
            <a:r>
              <a:rPr lang="en-US" b="1" dirty="0" err="1">
                <a:latin typeface="Akan Times New Roman" pitchFamily="18" charset="0"/>
                <a:ea typeface="Tahoma" panose="020B0604030504040204" pitchFamily="34" charset="0"/>
                <a:cs typeface="Akan Times New Roman" pitchFamily="18" charset="0"/>
              </a:rPr>
              <a:t>animuonyam</a:t>
            </a:r>
            <a:r>
              <a:rPr lang="en-US" b="1" dirty="0">
                <a:latin typeface="Akan Times New Roman" pitchFamily="18" charset="0"/>
                <a:ea typeface="Tahoma" panose="020B0604030504040204" pitchFamily="34" charset="0"/>
                <a:cs typeface="Akan Times New Roman" pitchFamily="18" charset="0"/>
              </a:rPr>
              <a:t> </a:t>
            </a:r>
            <a:r>
              <a:rPr lang="en-US" b="1" dirty="0" err="1">
                <a:latin typeface="Akan Times New Roman" pitchFamily="18" charset="0"/>
                <a:ea typeface="Tahoma" panose="020B0604030504040204" pitchFamily="34" charset="0"/>
                <a:cs typeface="Akan Times New Roman" pitchFamily="18" charset="0"/>
              </a:rPr>
              <a:t>korc</a:t>
            </a:r>
            <a:r>
              <a:rPr lang="en-US" b="1" dirty="0">
                <a:latin typeface="Akan Times New Roman" pitchFamily="18" charset="0"/>
                <a:ea typeface="Tahoma" panose="020B0604030504040204" pitchFamily="34" charset="0"/>
                <a:cs typeface="Akan Times New Roman" pitchFamily="18" charset="0"/>
              </a:rPr>
              <a:t> no </a:t>
            </a:r>
            <a:r>
              <a:rPr lang="en-US" b="1" dirty="0" err="1">
                <a:latin typeface="Akan Times New Roman" pitchFamily="18" charset="0"/>
                <a:ea typeface="Tahoma" panose="020B0604030504040204" pitchFamily="34" charset="0"/>
                <a:cs typeface="Akan Times New Roman" pitchFamily="18" charset="0"/>
              </a:rPr>
              <a:t>ara</a:t>
            </a:r>
            <a:br>
              <a:rPr lang="en-US" b="1" dirty="0">
                <a:latin typeface="Akan Times New Roman" pitchFamily="18" charset="0"/>
                <a:ea typeface="Tahoma" panose="020B0604030504040204" pitchFamily="34" charset="0"/>
                <a:cs typeface="Akan Times New Roman" pitchFamily="18" charset="0"/>
              </a:rPr>
            </a:br>
            <a:r>
              <a:rPr lang="en-US" b="1" dirty="0" err="1">
                <a:latin typeface="Akan Times New Roman" pitchFamily="18" charset="0"/>
                <a:ea typeface="Tahoma" panose="020B0604030504040204" pitchFamily="34" charset="0"/>
                <a:cs typeface="Akan Times New Roman" pitchFamily="18" charset="0"/>
                <a:sym typeface="Twi Twi SILDoulosL" panose="00000400000000000000" pitchFamily="2" charset="2"/>
              </a:rPr>
              <a:t>c</a:t>
            </a:r>
            <a:r>
              <a:rPr lang="en-US" b="1" dirty="0" err="1">
                <a:latin typeface="Akan Times New Roman" pitchFamily="18" charset="0"/>
                <a:ea typeface="Tahoma" panose="020B0604030504040204" pitchFamily="34" charset="0"/>
                <a:cs typeface="Akan Times New Roman" pitchFamily="18" charset="0"/>
              </a:rPr>
              <a:t>no</a:t>
            </a:r>
            <a:r>
              <a:rPr lang="en-US" b="1" dirty="0">
                <a:latin typeface="Akan Times New Roman" pitchFamily="18" charset="0"/>
                <a:ea typeface="Tahoma" panose="020B0604030504040204" pitchFamily="34" charset="0"/>
                <a:cs typeface="Akan Times New Roman" pitchFamily="18" charset="0"/>
              </a:rPr>
              <a:t> a </a:t>
            </a:r>
            <a:r>
              <a:rPr lang="en-US" b="1" dirty="0" err="1">
                <a:latin typeface="Akan Times New Roman" pitchFamily="18" charset="0"/>
                <a:ea typeface="Tahoma" panose="020B0604030504040204" pitchFamily="34" charset="0"/>
                <a:cs typeface="Akan Times New Roman" pitchFamily="18" charset="0"/>
              </a:rPr>
              <a:t>jnam</a:t>
            </a:r>
            <a:r>
              <a:rPr lang="en-US" b="1" dirty="0">
                <a:latin typeface="Akan Times New Roman" pitchFamily="18" charset="0"/>
                <a:ea typeface="Tahoma" panose="020B0604030504040204" pitchFamily="34" charset="0"/>
                <a:cs typeface="Akan Times New Roman" pitchFamily="18" charset="0"/>
              </a:rPr>
              <a:t> </a:t>
            </a:r>
            <a:r>
              <a:rPr lang="en-US" b="1" dirty="0" err="1">
                <a:latin typeface="Akan Times New Roman" pitchFamily="18" charset="0"/>
                <a:ea typeface="Tahoma" panose="020B0604030504040204" pitchFamily="34" charset="0"/>
                <a:cs typeface="Akan Times New Roman" pitchFamily="18" charset="0"/>
              </a:rPr>
              <a:t>nkomhyjfoc</a:t>
            </a:r>
            <a:r>
              <a:rPr lang="en-US" b="1" dirty="0">
                <a:latin typeface="Akan Times New Roman" pitchFamily="18" charset="0"/>
                <a:ea typeface="Tahoma" panose="020B0604030504040204" pitchFamily="34" charset="0"/>
                <a:cs typeface="Akan Times New Roman" pitchFamily="18" charset="0"/>
              </a:rPr>
              <a:t> so </a:t>
            </a:r>
            <a:r>
              <a:rPr lang="en-US" b="1" dirty="0" err="1">
                <a:latin typeface="Akan Times New Roman" pitchFamily="18" charset="0"/>
                <a:ea typeface="Tahoma" panose="020B0604030504040204" pitchFamily="34" charset="0"/>
                <a:cs typeface="Akan Times New Roman" pitchFamily="18" charset="0"/>
              </a:rPr>
              <a:t>kasaej</a:t>
            </a:r>
            <a:r>
              <a:rPr lang="en-US" b="1" dirty="0">
                <a:latin typeface="Akan Times New Roman" pitchFamily="18" charset="0"/>
                <a:ea typeface="Tahoma" panose="020B0604030504040204" pitchFamily="34" charset="0"/>
                <a:cs typeface="Akan Times New Roman" pitchFamily="18" charset="0"/>
              </a:rPr>
              <a:t>.</a:t>
            </a:r>
          </a:p>
        </p:txBody>
      </p:sp>
    </p:spTree>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2" y="261258"/>
            <a:ext cx="9143998" cy="6460176"/>
          </a:xfrm>
        </p:spPr>
        <p:txBody>
          <a:bodyPr/>
          <a:lstStyle/>
          <a:p>
            <a:pPr algn="ctr"/>
            <a:r>
              <a:rPr lang="en-US" b="1" dirty="0" err="1">
                <a:latin typeface="Akan Times New Roman" pitchFamily="18" charset="0"/>
                <a:ea typeface="Tahoma" panose="020B0604030504040204" pitchFamily="34" charset="0"/>
                <a:cs typeface="Akan Times New Roman" pitchFamily="18" charset="0"/>
              </a:rPr>
              <a:t>Megye</a:t>
            </a:r>
            <a:r>
              <a:rPr lang="en-US" b="1" dirty="0">
                <a:latin typeface="Akan Times New Roman" pitchFamily="18" charset="0"/>
                <a:ea typeface="Tahoma" panose="020B0604030504040204" pitchFamily="34" charset="0"/>
                <a:cs typeface="Akan Times New Roman" pitchFamily="18" charset="0"/>
              </a:rPr>
              <a:t> </a:t>
            </a:r>
            <a:r>
              <a:rPr lang="en-US" b="1" dirty="0" err="1">
                <a:latin typeface="Akan Times New Roman" pitchFamily="18" charset="0"/>
                <a:ea typeface="Tahoma" panose="020B0604030504040204" pitchFamily="34" charset="0"/>
                <a:cs typeface="Akan Times New Roman" pitchFamily="18" charset="0"/>
              </a:rPr>
              <a:t>Asomafoc</a:t>
            </a:r>
            <a:r>
              <a:rPr lang="en-US" b="1" dirty="0">
                <a:latin typeface="Akan Times New Roman" pitchFamily="18" charset="0"/>
                <a:ea typeface="Tahoma" panose="020B0604030504040204" pitchFamily="34" charset="0"/>
                <a:cs typeface="Akan Times New Roman" pitchFamily="18" charset="0"/>
              </a:rPr>
              <a:t> </a:t>
            </a:r>
            <a:r>
              <a:rPr lang="en-US" b="1" dirty="0">
                <a:latin typeface="Times New Roman" panose="02020603050405020304" pitchFamily="18" charset="0"/>
                <a:ea typeface="Tahoma" panose="020B0604030504040204" pitchFamily="34" charset="0"/>
                <a:cs typeface="Times New Roman" panose="02020603050405020304" pitchFamily="18" charset="0"/>
              </a:rPr>
              <a:t>C</a:t>
            </a:r>
            <a:r>
              <a:rPr lang="en-US" b="1" dirty="0">
                <a:latin typeface="Akan Times New Roman" pitchFamily="18" charset="0"/>
                <a:ea typeface="Tahoma" panose="020B0604030504040204" pitchFamily="34" charset="0"/>
                <a:cs typeface="Akan Times New Roman" pitchFamily="18" charset="0"/>
              </a:rPr>
              <a:t>atholi</a:t>
            </a:r>
            <a:r>
              <a:rPr lang="en-US" b="1" dirty="0">
                <a:latin typeface="Times New Roman" panose="02020603050405020304" pitchFamily="18" charset="0"/>
                <a:ea typeface="Tahoma" panose="020B0604030504040204" pitchFamily="34" charset="0"/>
                <a:cs typeface="Times New Roman" panose="02020603050405020304" pitchFamily="18" charset="0"/>
              </a:rPr>
              <a:t>c</a:t>
            </a:r>
            <a:r>
              <a:rPr lang="en-US" b="1" dirty="0">
                <a:latin typeface="Akan Times New Roman" pitchFamily="18" charset="0"/>
                <a:ea typeface="Tahoma" panose="020B0604030504040204" pitchFamily="34" charset="0"/>
                <a:cs typeface="Akan Times New Roman" pitchFamily="18" charset="0"/>
              </a:rPr>
              <a:t> </a:t>
            </a:r>
            <a:r>
              <a:rPr lang="en-US" b="1" dirty="0" err="1">
                <a:latin typeface="Akan Times New Roman" pitchFamily="18" charset="0"/>
                <a:ea typeface="Tahoma" panose="020B0604030504040204" pitchFamily="34" charset="0"/>
                <a:cs typeface="Akan Times New Roman" pitchFamily="18" charset="0"/>
              </a:rPr>
              <a:t>Ascre</a:t>
            </a:r>
            <a:r>
              <a:rPr lang="en-US" b="1" dirty="0">
                <a:latin typeface="Akan Times New Roman" pitchFamily="18" charset="0"/>
                <a:ea typeface="Tahoma" panose="020B0604030504040204" pitchFamily="34" charset="0"/>
                <a:cs typeface="Akan Times New Roman" pitchFamily="18" charset="0"/>
              </a:rPr>
              <a:t>, </a:t>
            </a:r>
            <a:r>
              <a:rPr lang="en-US" b="1" dirty="0" err="1">
                <a:latin typeface="Akan Times New Roman" pitchFamily="18" charset="0"/>
                <a:ea typeface="Tahoma" panose="020B0604030504040204" pitchFamily="34" charset="0"/>
                <a:cs typeface="Akan Times New Roman" pitchFamily="18" charset="0"/>
              </a:rPr>
              <a:t>Kronkron</a:t>
            </a:r>
            <a:r>
              <a:rPr lang="en-US" b="1" dirty="0">
                <a:latin typeface="Akan Times New Roman" pitchFamily="18" charset="0"/>
                <a:ea typeface="Tahoma" panose="020B0604030504040204" pitchFamily="34" charset="0"/>
                <a:cs typeface="Akan Times New Roman" pitchFamily="18" charset="0"/>
              </a:rPr>
              <a:t>, </a:t>
            </a:r>
            <a:r>
              <a:rPr lang="en-US" b="1" dirty="0" err="1">
                <a:latin typeface="Akan Times New Roman" pitchFamily="18" charset="0"/>
                <a:ea typeface="Tahoma" panose="020B0604030504040204" pitchFamily="34" charset="0"/>
                <a:cs typeface="Akan Times New Roman" pitchFamily="18" charset="0"/>
              </a:rPr>
              <a:t>Bafua</a:t>
            </a:r>
            <a:r>
              <a:rPr lang="en-US" b="1" dirty="0">
                <a:latin typeface="Akan Times New Roman" pitchFamily="18" charset="0"/>
                <a:ea typeface="Tahoma" panose="020B0604030504040204" pitchFamily="34" charset="0"/>
                <a:cs typeface="Akan Times New Roman" pitchFamily="18" charset="0"/>
              </a:rPr>
              <a:t> no </a:t>
            </a:r>
            <a:r>
              <a:rPr lang="en-US" b="1" dirty="0" err="1">
                <a:latin typeface="Akan Times New Roman" pitchFamily="18" charset="0"/>
                <a:ea typeface="Tahoma" panose="020B0604030504040204" pitchFamily="34" charset="0"/>
                <a:cs typeface="Akan Times New Roman" pitchFamily="18" charset="0"/>
              </a:rPr>
              <a:t>nso</a:t>
            </a:r>
            <a:r>
              <a:rPr lang="en-US" b="1" dirty="0">
                <a:latin typeface="Akan Times New Roman" pitchFamily="18" charset="0"/>
                <a:ea typeface="Tahoma" panose="020B0604030504040204" pitchFamily="34" charset="0"/>
                <a:cs typeface="Akan Times New Roman" pitchFamily="18" charset="0"/>
              </a:rPr>
              <a:t> </a:t>
            </a:r>
            <a:r>
              <a:rPr lang="en-US" b="1" dirty="0" err="1">
                <a:latin typeface="Akan Times New Roman" pitchFamily="18" charset="0"/>
                <a:ea typeface="Tahoma" panose="020B0604030504040204" pitchFamily="34" charset="0"/>
                <a:cs typeface="Akan Times New Roman" pitchFamily="18" charset="0"/>
              </a:rPr>
              <a:t>medi</a:t>
            </a:r>
            <a:r>
              <a:rPr lang="en-US" b="1" dirty="0">
                <a:latin typeface="Akan Times New Roman" pitchFamily="18" charset="0"/>
                <a:ea typeface="Tahoma" panose="020B0604030504040204" pitchFamily="34" charset="0"/>
                <a:cs typeface="Akan Times New Roman" pitchFamily="18" charset="0"/>
              </a:rPr>
              <a:t>.</a:t>
            </a:r>
            <a:br>
              <a:rPr lang="en-US" b="1" dirty="0">
                <a:latin typeface="Akan Times New Roman" pitchFamily="18" charset="0"/>
                <a:ea typeface="Tahoma" panose="020B0604030504040204" pitchFamily="34" charset="0"/>
                <a:cs typeface="Akan Times New Roman" pitchFamily="18" charset="0"/>
              </a:rPr>
            </a:br>
            <a:r>
              <a:rPr lang="en-US" b="1" dirty="0" err="1">
                <a:latin typeface="Akan Times New Roman" pitchFamily="18" charset="0"/>
                <a:ea typeface="Tahoma" panose="020B0604030504040204" pitchFamily="34" charset="0"/>
                <a:cs typeface="Akan Times New Roman" pitchFamily="18" charset="0"/>
              </a:rPr>
              <a:t>Megye</a:t>
            </a:r>
            <a:r>
              <a:rPr lang="en-US" b="1" dirty="0">
                <a:latin typeface="Akan Times New Roman" pitchFamily="18" charset="0"/>
                <a:ea typeface="Tahoma" panose="020B0604030504040204" pitchFamily="34" charset="0"/>
                <a:cs typeface="Akan Times New Roman" pitchFamily="18" charset="0"/>
              </a:rPr>
              <a:t> to mu </a:t>
            </a:r>
            <a:r>
              <a:rPr lang="en-US" b="1" dirty="0" err="1">
                <a:latin typeface="Akan Times New Roman" pitchFamily="18" charset="0"/>
                <a:ea typeface="Tahoma" panose="020B0604030504040204" pitchFamily="34" charset="0"/>
                <a:cs typeface="Akan Times New Roman" pitchFamily="18" charset="0"/>
              </a:rPr>
              <a:t>sj</a:t>
            </a:r>
            <a:r>
              <a:rPr lang="en-US" b="1" dirty="0">
                <a:latin typeface="Akan Times New Roman" pitchFamily="18" charset="0"/>
                <a:ea typeface="Tahoma" panose="020B0604030504040204" pitchFamily="34" charset="0"/>
                <a:cs typeface="Akan Times New Roman" pitchFamily="18" charset="0"/>
              </a:rPr>
              <a:t> </a:t>
            </a:r>
            <a:r>
              <a:rPr lang="en-US" b="1" dirty="0" err="1">
                <a:latin typeface="Akan Times New Roman" pitchFamily="18" charset="0"/>
                <a:ea typeface="Tahoma" panose="020B0604030504040204" pitchFamily="34" charset="0"/>
                <a:cs typeface="Akan Times New Roman" pitchFamily="18" charset="0"/>
              </a:rPr>
              <a:t>asubc</a:t>
            </a:r>
            <a:r>
              <a:rPr lang="en-US" b="1" dirty="0">
                <a:latin typeface="Akan Times New Roman" pitchFamily="18" charset="0"/>
                <a:ea typeface="Tahoma" panose="020B0604030504040204" pitchFamily="34" charset="0"/>
                <a:cs typeface="Akan Times New Roman" pitchFamily="18" charset="0"/>
              </a:rPr>
              <a:t> </a:t>
            </a:r>
            <a:r>
              <a:rPr lang="en-US" b="1" dirty="0" err="1">
                <a:latin typeface="Akan Times New Roman" pitchFamily="18" charset="0"/>
                <a:ea typeface="Tahoma" panose="020B0604030504040204" pitchFamily="34" charset="0"/>
                <a:cs typeface="Akan Times New Roman" pitchFamily="18" charset="0"/>
              </a:rPr>
              <a:t>bafua</a:t>
            </a:r>
            <a:r>
              <a:rPr lang="en-US" b="1" dirty="0">
                <a:latin typeface="Akan Times New Roman" pitchFamily="18" charset="0"/>
                <a:ea typeface="Tahoma" panose="020B0604030504040204" pitchFamily="34" charset="0"/>
                <a:cs typeface="Akan Times New Roman" pitchFamily="18" charset="0"/>
              </a:rPr>
              <a:t> a </a:t>
            </a:r>
            <a:r>
              <a:rPr lang="en-US" b="1" dirty="0" err="1">
                <a:latin typeface="Akan Times New Roman" pitchFamily="18" charset="0"/>
                <a:ea typeface="Tahoma" panose="020B0604030504040204" pitchFamily="34" charset="0"/>
                <a:cs typeface="Akan Times New Roman" pitchFamily="18" charset="0"/>
              </a:rPr>
              <a:t>jhohoro</a:t>
            </a:r>
            <a:r>
              <a:rPr lang="en-US" b="1" dirty="0">
                <a:latin typeface="Akan Times New Roman" pitchFamily="18" charset="0"/>
                <a:ea typeface="Tahoma" panose="020B0604030504040204" pitchFamily="34" charset="0"/>
                <a:cs typeface="Akan Times New Roman" pitchFamily="18" charset="0"/>
              </a:rPr>
              <a:t> </a:t>
            </a:r>
            <a:r>
              <a:rPr lang="en-US" b="1" dirty="0" err="1">
                <a:latin typeface="Akan Times New Roman" pitchFamily="18" charset="0"/>
                <a:ea typeface="Tahoma" panose="020B0604030504040204" pitchFamily="34" charset="0"/>
                <a:cs typeface="Akan Times New Roman" pitchFamily="18" charset="0"/>
              </a:rPr>
              <a:t>bcne</a:t>
            </a:r>
            <a:r>
              <a:rPr lang="en-US" b="1" dirty="0">
                <a:latin typeface="Akan Times New Roman" pitchFamily="18" charset="0"/>
                <a:ea typeface="Tahoma" panose="020B0604030504040204" pitchFamily="34" charset="0"/>
                <a:cs typeface="Akan Times New Roman" pitchFamily="18" charset="0"/>
              </a:rPr>
              <a:t> </a:t>
            </a:r>
            <a:r>
              <a:rPr lang="en-US" b="1" dirty="0" err="1">
                <a:latin typeface="Akan Times New Roman" pitchFamily="18" charset="0"/>
                <a:ea typeface="Tahoma" panose="020B0604030504040204" pitchFamily="34" charset="0"/>
                <a:cs typeface="Akan Times New Roman" pitchFamily="18" charset="0"/>
              </a:rPr>
              <a:t>guo</a:t>
            </a:r>
            <a:r>
              <a:rPr lang="en-US" b="1" dirty="0">
                <a:latin typeface="Akan Times New Roman" pitchFamily="18" charset="0"/>
                <a:ea typeface="Tahoma" panose="020B0604030504040204" pitchFamily="34" charset="0"/>
                <a:cs typeface="Akan Times New Roman" pitchFamily="18" charset="0"/>
              </a:rPr>
              <a:t> no </a:t>
            </a:r>
            <a:r>
              <a:rPr lang="en-US" b="1" dirty="0" err="1">
                <a:latin typeface="Akan Times New Roman" pitchFamily="18" charset="0"/>
                <a:ea typeface="Tahoma" panose="020B0604030504040204" pitchFamily="34" charset="0"/>
                <a:cs typeface="Akan Times New Roman" pitchFamily="18" charset="0"/>
              </a:rPr>
              <a:t>wc</a:t>
            </a:r>
            <a:r>
              <a:rPr lang="en-US" b="1" dirty="0">
                <a:latin typeface="Akan Times New Roman" pitchFamily="18" charset="0"/>
                <a:ea typeface="Tahoma" panose="020B0604030504040204" pitchFamily="34" charset="0"/>
                <a:cs typeface="Akan Times New Roman" pitchFamily="18" charset="0"/>
              </a:rPr>
              <a:t> </a:t>
            </a:r>
            <a:r>
              <a:rPr lang="en-US" b="1" dirty="0" err="1">
                <a:latin typeface="Akan Times New Roman" pitchFamily="18" charset="0"/>
                <a:ea typeface="Tahoma" panose="020B0604030504040204" pitchFamily="34" charset="0"/>
                <a:cs typeface="Akan Times New Roman" pitchFamily="18" charset="0"/>
              </a:rPr>
              <a:t>hc</a:t>
            </a:r>
            <a:br>
              <a:rPr lang="en-US" b="1" dirty="0">
                <a:latin typeface="Akan Times New Roman" pitchFamily="18" charset="0"/>
                <a:ea typeface="Tahoma" panose="020B0604030504040204" pitchFamily="34" charset="0"/>
                <a:cs typeface="Akan Times New Roman" pitchFamily="18" charset="0"/>
              </a:rPr>
            </a:br>
            <a:r>
              <a:rPr lang="en-US" b="1" dirty="0" err="1">
                <a:latin typeface="Akan Times New Roman" pitchFamily="18" charset="0"/>
                <a:ea typeface="Tahoma" panose="020B0604030504040204" pitchFamily="34" charset="0"/>
                <a:cs typeface="Akan Times New Roman" pitchFamily="18" charset="0"/>
              </a:rPr>
              <a:t>jnna</a:t>
            </a:r>
            <a:r>
              <a:rPr lang="en-US" b="1" dirty="0">
                <a:latin typeface="Akan Times New Roman" pitchFamily="18" charset="0"/>
                <a:ea typeface="Tahoma" panose="020B0604030504040204" pitchFamily="34" charset="0"/>
                <a:cs typeface="Akan Times New Roman" pitchFamily="18" charset="0"/>
              </a:rPr>
              <a:t> </a:t>
            </a:r>
            <a:r>
              <a:rPr lang="en-US" b="1" dirty="0" err="1">
                <a:latin typeface="Akan Times New Roman" pitchFamily="18" charset="0"/>
                <a:ea typeface="Tahoma" panose="020B0604030504040204" pitchFamily="34" charset="0"/>
                <a:cs typeface="Akan Times New Roman" pitchFamily="18" charset="0"/>
              </a:rPr>
              <a:t>m’ani</a:t>
            </a:r>
            <a:r>
              <a:rPr lang="en-US" b="1" dirty="0">
                <a:latin typeface="Akan Times New Roman" pitchFamily="18" charset="0"/>
                <a:ea typeface="Tahoma" panose="020B0604030504040204" pitchFamily="34" charset="0"/>
                <a:cs typeface="Akan Times New Roman" pitchFamily="18" charset="0"/>
              </a:rPr>
              <a:t> da </a:t>
            </a:r>
            <a:r>
              <a:rPr lang="en-US" b="1" dirty="0" err="1">
                <a:latin typeface="Akan Times New Roman" pitchFamily="18" charset="0"/>
                <a:ea typeface="Tahoma" panose="020B0604030504040204" pitchFamily="34" charset="0"/>
                <a:cs typeface="Akan Times New Roman" pitchFamily="18" charset="0"/>
              </a:rPr>
              <a:t>owuscrej</a:t>
            </a:r>
            <a:r>
              <a:rPr lang="en-US" b="1" dirty="0">
                <a:latin typeface="Akan Times New Roman" pitchFamily="18" charset="0"/>
                <a:ea typeface="Tahoma" panose="020B0604030504040204" pitchFamily="34" charset="0"/>
                <a:cs typeface="Akan Times New Roman" pitchFamily="18" charset="0"/>
              </a:rPr>
              <a:t> ne </a:t>
            </a:r>
            <a:r>
              <a:rPr lang="en-US" b="1" dirty="0" err="1">
                <a:latin typeface="Akan Times New Roman" pitchFamily="18" charset="0"/>
                <a:ea typeface="Tahoma" panose="020B0604030504040204" pitchFamily="34" charset="0"/>
                <a:cs typeface="Akan Times New Roman" pitchFamily="18" charset="0"/>
              </a:rPr>
              <a:t>daakye</a:t>
            </a:r>
            <a:r>
              <a:rPr lang="en-US" b="1" dirty="0">
                <a:latin typeface="Akan Times New Roman" pitchFamily="18" charset="0"/>
                <a:ea typeface="Tahoma" panose="020B0604030504040204" pitchFamily="34" charset="0"/>
                <a:cs typeface="Akan Times New Roman" pitchFamily="18" charset="0"/>
              </a:rPr>
              <a:t> </a:t>
            </a:r>
            <a:r>
              <a:rPr lang="en-US" b="1" dirty="0" err="1">
                <a:latin typeface="Akan Times New Roman" pitchFamily="18" charset="0"/>
                <a:ea typeface="Tahoma" panose="020B0604030504040204" pitchFamily="34" charset="0"/>
                <a:cs typeface="Akan Times New Roman" pitchFamily="18" charset="0"/>
              </a:rPr>
              <a:t>asetena</a:t>
            </a:r>
            <a:r>
              <a:rPr lang="en-US" b="1" dirty="0">
                <a:latin typeface="Akan Times New Roman" pitchFamily="18" charset="0"/>
                <a:ea typeface="Tahoma" panose="020B0604030504040204" pitchFamily="34" charset="0"/>
                <a:cs typeface="Akan Times New Roman" pitchFamily="18" charset="0"/>
              </a:rPr>
              <a:t> a </a:t>
            </a:r>
            <a:r>
              <a:rPr lang="en-US" b="1" dirty="0" err="1">
                <a:latin typeface="Akan Times New Roman" pitchFamily="18" charset="0"/>
                <a:ea typeface="Tahoma" panose="020B0604030504040204" pitchFamily="34" charset="0"/>
                <a:cs typeface="Akan Times New Roman" pitchFamily="18" charset="0"/>
              </a:rPr>
              <a:t>cnni</a:t>
            </a:r>
            <a:r>
              <a:rPr lang="en-US" b="1" dirty="0">
                <a:latin typeface="Akan Times New Roman" pitchFamily="18" charset="0"/>
                <a:ea typeface="Tahoma" panose="020B0604030504040204" pitchFamily="34" charset="0"/>
                <a:cs typeface="Akan Times New Roman" pitchFamily="18" charset="0"/>
              </a:rPr>
              <a:t> </a:t>
            </a:r>
            <a:r>
              <a:rPr lang="en-US" b="1" dirty="0" err="1">
                <a:latin typeface="Akan Times New Roman" pitchFamily="18" charset="0"/>
                <a:ea typeface="Tahoma" panose="020B0604030504040204" pitchFamily="34" charset="0"/>
                <a:cs typeface="Akan Times New Roman" pitchFamily="18" charset="0"/>
              </a:rPr>
              <a:t>awieej</a:t>
            </a:r>
            <a:r>
              <a:rPr lang="en-US" b="1" dirty="0">
                <a:latin typeface="Akan Times New Roman" pitchFamily="18" charset="0"/>
                <a:ea typeface="Tahoma" panose="020B0604030504040204" pitchFamily="34" charset="0"/>
                <a:cs typeface="Akan Times New Roman" pitchFamily="18" charset="0"/>
              </a:rPr>
              <a:t> no soc.</a:t>
            </a:r>
            <a:br>
              <a:rPr lang="en-US" b="1" dirty="0">
                <a:latin typeface="Akan Times New Roman" pitchFamily="18" charset="0"/>
                <a:ea typeface="Tahoma" panose="020B0604030504040204" pitchFamily="34" charset="0"/>
                <a:cs typeface="Akan Times New Roman" pitchFamily="18" charset="0"/>
              </a:rPr>
            </a:br>
            <a:r>
              <a:rPr lang="en-US" b="1" dirty="0" err="1">
                <a:latin typeface="Akan Times New Roman" pitchFamily="18" charset="0"/>
                <a:ea typeface="Tahoma" panose="020B0604030504040204" pitchFamily="34" charset="0"/>
                <a:cs typeface="Akan Times New Roman" pitchFamily="18" charset="0"/>
              </a:rPr>
              <a:t>jnyj</a:t>
            </a:r>
            <a:r>
              <a:rPr lang="en-US" b="1" dirty="0">
                <a:latin typeface="Akan Times New Roman" pitchFamily="18" charset="0"/>
                <a:ea typeface="Tahoma" panose="020B0604030504040204" pitchFamily="34" charset="0"/>
                <a:cs typeface="Akan Times New Roman" pitchFamily="18" charset="0"/>
              </a:rPr>
              <a:t> </a:t>
            </a:r>
            <a:r>
              <a:rPr lang="en-US" b="1" dirty="0" err="1">
                <a:latin typeface="Akan Times New Roman" pitchFamily="18" charset="0"/>
                <a:ea typeface="Tahoma" panose="020B0604030504040204" pitchFamily="34" charset="0"/>
                <a:cs typeface="Akan Times New Roman" pitchFamily="18" charset="0"/>
              </a:rPr>
              <a:t>hc</a:t>
            </a:r>
            <a:r>
              <a:rPr lang="en-US" b="1" dirty="0">
                <a:latin typeface="Akan Times New Roman" pitchFamily="18" charset="0"/>
                <a:ea typeface="Tahoma" panose="020B0604030504040204" pitchFamily="34" charset="0"/>
                <a:cs typeface="Akan Times New Roman" pitchFamily="18" charset="0"/>
              </a:rPr>
              <a:t>.</a:t>
            </a:r>
          </a:p>
        </p:txBody>
      </p:sp>
    </p:spTree>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ctrTitle"/>
          </p:nvPr>
        </p:nvSpPr>
        <p:spPr>
          <a:xfrm>
            <a:off x="249238" y="704204"/>
            <a:ext cx="8645525" cy="3633850"/>
          </a:xfrm>
        </p:spPr>
        <p:txBody>
          <a:bodyPr/>
          <a:lstStyle/>
          <a:p>
            <a:pPr eaLnBrk="1" hangingPunct="1"/>
            <a:r>
              <a:rPr lang="en-US" altLang="en-US" sz="5400" b="1" dirty="0">
                <a:solidFill>
                  <a:srgbClr val="FFFF00"/>
                </a:solidFill>
                <a:latin typeface="Akan Times New Roman" pitchFamily="18" charset="0"/>
                <a:ea typeface="Tahoma" panose="020B0604030504040204" pitchFamily="34" charset="0"/>
                <a:cs typeface="Akan Times New Roman" pitchFamily="18" charset="0"/>
              </a:rPr>
              <a:t>AGYIDIFOC ABISADEJ HO MPAEJ</a:t>
            </a:r>
            <a:br>
              <a:rPr lang="en-US" altLang="en-US" sz="5400" b="1" dirty="0">
                <a:latin typeface="Akan Times New Roman" pitchFamily="18" charset="0"/>
                <a:ea typeface="Tahoma" panose="020B0604030504040204" pitchFamily="34" charset="0"/>
                <a:cs typeface="Akan Times New Roman" pitchFamily="18" charset="0"/>
              </a:rPr>
            </a:br>
            <a:br>
              <a:rPr lang="en-US" altLang="en-US" sz="5400" b="1" dirty="0">
                <a:latin typeface="TwiTimes New Roman PS" pitchFamily="2" charset="0"/>
                <a:ea typeface="Tahoma" panose="020B0604030504040204" pitchFamily="34" charset="0"/>
                <a:cs typeface="Tahoma" panose="020B0604030504040204" pitchFamily="34" charset="0"/>
              </a:rPr>
            </a:br>
            <a:r>
              <a:rPr lang="en-US" altLang="en-US" sz="3200" b="1" dirty="0">
                <a:effectLst>
                  <a:outerShdw blurRad="38100" dist="38100" dir="2700000" algn="tl">
                    <a:srgbClr val="000000">
                      <a:alpha val="43137"/>
                    </a:srgbClr>
                  </a:outerShdw>
                </a:effectLst>
                <a:latin typeface="TwiTimes New Roman PS" pitchFamily="2" charset="0"/>
                <a:ea typeface="Tahoma" panose="020B0604030504040204" pitchFamily="34" charset="0"/>
                <a:cs typeface="Tahoma" panose="020B0604030504040204" pitchFamily="34" charset="0"/>
              </a:rPr>
              <a:t>(BIDDING PRAYERS)</a:t>
            </a:r>
            <a:endParaRPr lang="en-US" altLang="en-US" sz="5400" b="1" dirty="0">
              <a:effectLst>
                <a:outerShdw blurRad="38100" dist="38100" dir="2700000" algn="tl">
                  <a:srgbClr val="000000">
                    <a:alpha val="43137"/>
                  </a:srgbClr>
                </a:outerShdw>
              </a:effectLst>
              <a:latin typeface="TwiTimes New Roman PS" pitchFamily="2" charset="0"/>
              <a:ea typeface="Tahoma" panose="020B0604030504040204" pitchFamily="34" charset="0"/>
              <a:cs typeface="Tahoma" panose="020B0604030504040204" pitchFamily="34" charset="0"/>
            </a:endParaRPr>
          </a:p>
        </p:txBody>
      </p:sp>
      <p:sp>
        <p:nvSpPr>
          <p:cNvPr id="47107" name="Subtitle 2"/>
          <p:cNvSpPr>
            <a:spLocks noGrp="1"/>
          </p:cNvSpPr>
          <p:nvPr>
            <p:ph type="subTitle" idx="1"/>
          </p:nvPr>
        </p:nvSpPr>
        <p:spPr>
          <a:xfrm>
            <a:off x="355600" y="4678878"/>
            <a:ext cx="8432800" cy="1401289"/>
          </a:xfrm>
        </p:spPr>
        <p:txBody>
          <a:bodyPr/>
          <a:lstStyle/>
          <a:p>
            <a:pPr eaLnBrk="1" hangingPunct="1"/>
            <a:endParaRPr lang="en-US" sz="5400" b="1" dirty="0">
              <a:latin typeface="TwiTimes New Roman PS" pitchFamily="2" charset="0"/>
              <a:ea typeface="Tahoma" panose="020B0604030504040204" pitchFamily="34" charset="0"/>
              <a:cs typeface="Tahoma" panose="020B0604030504040204" pitchFamily="34" charset="0"/>
            </a:endParaRPr>
          </a:p>
        </p:txBody>
      </p:sp>
    </p:spTree>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006" y="679268"/>
            <a:ext cx="8953994" cy="6412675"/>
          </a:xfrm>
        </p:spPr>
        <p:txBody>
          <a:bodyPr/>
          <a:lstStyle/>
          <a:p>
            <a:pPr marL="0" indent="0" algn="ctr">
              <a:buNone/>
            </a:pPr>
            <a:r>
              <a:rPr lang="en-US" sz="4400" b="1" dirty="0">
                <a:latin typeface="Akan Times New Roman" pitchFamily="18" charset="0"/>
                <a:ea typeface="Tahoma" panose="020B0604030504040204" pitchFamily="34" charset="0"/>
                <a:cs typeface="Akan Times New Roman" pitchFamily="18" charset="0"/>
              </a:rPr>
              <a:t>Mo Mary, </a:t>
            </a:r>
            <a:r>
              <a:rPr lang="en-US" sz="4400" b="1" dirty="0" err="1">
                <a:latin typeface="Akan Times New Roman" pitchFamily="18" charset="0"/>
                <a:ea typeface="Tahoma" panose="020B0604030504040204" pitchFamily="34" charset="0"/>
                <a:cs typeface="Akan Times New Roman" pitchFamily="18" charset="0"/>
              </a:rPr>
              <a:t>adom</a:t>
            </a:r>
            <a:r>
              <a:rPr lang="en-US" sz="4400" b="1" dirty="0">
                <a:latin typeface="Akan Times New Roman" pitchFamily="18" charset="0"/>
                <a:ea typeface="Tahoma" panose="020B0604030504040204" pitchFamily="34" charset="0"/>
                <a:cs typeface="Akan Times New Roman" pitchFamily="18" charset="0"/>
              </a:rPr>
              <a:t> </a:t>
            </a:r>
            <a:r>
              <a:rPr lang="en-US" sz="4400" b="1" dirty="0" err="1">
                <a:latin typeface="Akan Times New Roman" pitchFamily="18" charset="0"/>
                <a:ea typeface="Tahoma" panose="020B0604030504040204" pitchFamily="34" charset="0"/>
                <a:cs typeface="Akan Times New Roman" pitchFamily="18" charset="0"/>
              </a:rPr>
              <a:t>ayj</a:t>
            </a:r>
            <a:r>
              <a:rPr lang="en-US" sz="4400" b="1" dirty="0">
                <a:latin typeface="Akan Times New Roman" pitchFamily="18" charset="0"/>
                <a:ea typeface="Tahoma" panose="020B0604030504040204" pitchFamily="34" charset="0"/>
                <a:cs typeface="Akan Times New Roman" pitchFamily="18" charset="0"/>
              </a:rPr>
              <a:t> </a:t>
            </a:r>
            <a:r>
              <a:rPr lang="en-US" sz="4400" b="1" dirty="0" err="1">
                <a:latin typeface="Akan Times New Roman" pitchFamily="18" charset="0"/>
                <a:ea typeface="Tahoma" panose="020B0604030504040204" pitchFamily="34" charset="0"/>
                <a:cs typeface="Akan Times New Roman" pitchFamily="18" charset="0"/>
              </a:rPr>
              <a:t>wo</a:t>
            </a:r>
            <a:r>
              <a:rPr lang="en-US" sz="4400" b="1" dirty="0">
                <a:latin typeface="Akan Times New Roman" pitchFamily="18" charset="0"/>
                <a:ea typeface="Tahoma" panose="020B0604030504040204" pitchFamily="34" charset="0"/>
                <a:cs typeface="Akan Times New Roman" pitchFamily="18" charset="0"/>
              </a:rPr>
              <a:t> </a:t>
            </a:r>
            <a:r>
              <a:rPr lang="en-US" sz="4400" b="1" dirty="0" err="1">
                <a:latin typeface="Akan Times New Roman" pitchFamily="18" charset="0"/>
                <a:ea typeface="Tahoma" panose="020B0604030504040204" pitchFamily="34" charset="0"/>
                <a:cs typeface="Akan Times New Roman" pitchFamily="18" charset="0"/>
              </a:rPr>
              <a:t>mma</a:t>
            </a:r>
            <a:endParaRPr lang="en-US" sz="4400" b="1" dirty="0">
              <a:latin typeface="Akan Times New Roman" pitchFamily="18" charset="0"/>
              <a:ea typeface="Tahoma" panose="020B0604030504040204" pitchFamily="34" charset="0"/>
              <a:cs typeface="Akan Times New Roman" pitchFamily="18" charset="0"/>
            </a:endParaRPr>
          </a:p>
          <a:p>
            <a:pPr marL="0" indent="0" algn="ctr">
              <a:buNone/>
            </a:pPr>
            <a:r>
              <a:rPr lang="en-US" sz="4400" b="1" dirty="0" err="1">
                <a:latin typeface="Akan Times New Roman" pitchFamily="18" charset="0"/>
                <a:ea typeface="Tahoma" panose="020B0604030504040204" pitchFamily="34" charset="0"/>
                <a:cs typeface="Akan Times New Roman" pitchFamily="18" charset="0"/>
              </a:rPr>
              <a:t>Awirade</a:t>
            </a:r>
            <a:r>
              <a:rPr lang="en-US" sz="4400" b="1" dirty="0">
                <a:latin typeface="Akan Times New Roman" pitchFamily="18" charset="0"/>
                <a:ea typeface="Tahoma" panose="020B0604030504040204" pitchFamily="34" charset="0"/>
                <a:cs typeface="Akan Times New Roman" pitchFamily="18" charset="0"/>
              </a:rPr>
              <a:t> ne </a:t>
            </a:r>
            <a:r>
              <a:rPr lang="en-US" sz="4400" b="1" dirty="0" err="1">
                <a:latin typeface="Akan Times New Roman" pitchFamily="18" charset="0"/>
                <a:ea typeface="Tahoma" panose="020B0604030504040204" pitchFamily="34" charset="0"/>
                <a:cs typeface="Akan Times New Roman" pitchFamily="18" charset="0"/>
              </a:rPr>
              <a:t>wo</a:t>
            </a:r>
            <a:r>
              <a:rPr lang="en-US" sz="4400" b="1" dirty="0">
                <a:latin typeface="Akan Times New Roman" pitchFamily="18" charset="0"/>
                <a:ea typeface="Tahoma" panose="020B0604030504040204" pitchFamily="34" charset="0"/>
                <a:cs typeface="Akan Times New Roman" pitchFamily="18" charset="0"/>
              </a:rPr>
              <a:t> </a:t>
            </a:r>
            <a:r>
              <a:rPr lang="en-US" sz="4400" b="1" dirty="0" err="1">
                <a:latin typeface="Akan Times New Roman" pitchFamily="18" charset="0"/>
                <a:ea typeface="Tahoma" panose="020B0604030504040204" pitchFamily="34" charset="0"/>
                <a:cs typeface="Akan Times New Roman" pitchFamily="18" charset="0"/>
              </a:rPr>
              <a:t>te</a:t>
            </a:r>
            <a:r>
              <a:rPr lang="en-US" sz="4400" b="1" dirty="0">
                <a:latin typeface="Akan Times New Roman" pitchFamily="18" charset="0"/>
                <a:ea typeface="Tahoma" panose="020B0604030504040204" pitchFamily="34" charset="0"/>
                <a:cs typeface="Akan Times New Roman" pitchFamily="18" charset="0"/>
              </a:rPr>
              <a:t>, </a:t>
            </a:r>
            <a:r>
              <a:rPr lang="en-US" sz="4400" b="1" dirty="0" err="1">
                <a:latin typeface="Akan Times New Roman" pitchFamily="18" charset="0"/>
                <a:ea typeface="Tahoma" panose="020B0604030504040204" pitchFamily="34" charset="0"/>
                <a:cs typeface="Akan Times New Roman" pitchFamily="18" charset="0"/>
              </a:rPr>
              <a:t>W’ahyira</a:t>
            </a:r>
            <a:r>
              <a:rPr lang="en-US" sz="4400" b="1" dirty="0">
                <a:latin typeface="Akan Times New Roman" pitchFamily="18" charset="0"/>
                <a:ea typeface="Tahoma" panose="020B0604030504040204" pitchFamily="34" charset="0"/>
                <a:cs typeface="Akan Times New Roman" pitchFamily="18" charset="0"/>
              </a:rPr>
              <a:t> </a:t>
            </a:r>
            <a:r>
              <a:rPr lang="en-US" sz="4400" b="1" dirty="0" err="1">
                <a:latin typeface="Akan Times New Roman" pitchFamily="18" charset="0"/>
                <a:ea typeface="Tahoma" panose="020B0604030504040204" pitchFamily="34" charset="0"/>
                <a:cs typeface="Akan Times New Roman" pitchFamily="18" charset="0"/>
              </a:rPr>
              <a:t>wo</a:t>
            </a:r>
            <a:r>
              <a:rPr lang="en-US" sz="4400" b="1" dirty="0">
                <a:latin typeface="Akan Times New Roman" pitchFamily="18" charset="0"/>
                <a:ea typeface="Tahoma" panose="020B0604030504040204" pitchFamily="34" charset="0"/>
                <a:cs typeface="Akan Times New Roman" pitchFamily="18" charset="0"/>
              </a:rPr>
              <a:t> </a:t>
            </a:r>
            <a:r>
              <a:rPr lang="en-US" sz="4400" b="1" dirty="0" err="1">
                <a:latin typeface="Akan Times New Roman" pitchFamily="18" charset="0"/>
                <a:ea typeface="Tahoma" panose="020B0604030504040204" pitchFamily="34" charset="0"/>
                <a:cs typeface="Akan Times New Roman" pitchFamily="18" charset="0"/>
              </a:rPr>
              <a:t>mmaa</a:t>
            </a:r>
            <a:r>
              <a:rPr lang="en-US" sz="4400" b="1" dirty="0">
                <a:latin typeface="Akan Times New Roman" pitchFamily="18" charset="0"/>
                <a:ea typeface="Tahoma" panose="020B0604030504040204" pitchFamily="34" charset="0"/>
                <a:cs typeface="Akan Times New Roman" pitchFamily="18" charset="0"/>
              </a:rPr>
              <a:t> mu, </a:t>
            </a:r>
            <a:r>
              <a:rPr lang="en-US" sz="4400" b="1" dirty="0" err="1">
                <a:latin typeface="Akan Times New Roman" pitchFamily="18" charset="0"/>
                <a:ea typeface="Tahoma" panose="020B0604030504040204" pitchFamily="34" charset="0"/>
                <a:cs typeface="Akan Times New Roman" pitchFamily="18" charset="0"/>
              </a:rPr>
              <a:t>W’ahyira</a:t>
            </a:r>
            <a:r>
              <a:rPr lang="en-US" sz="4400" b="1" dirty="0">
                <a:latin typeface="Akan Times New Roman" pitchFamily="18" charset="0"/>
                <a:ea typeface="Tahoma" panose="020B0604030504040204" pitchFamily="34" charset="0"/>
                <a:cs typeface="Akan Times New Roman" pitchFamily="18" charset="0"/>
              </a:rPr>
              <a:t> </a:t>
            </a:r>
            <a:r>
              <a:rPr lang="en-US" sz="4400" b="1" dirty="0" err="1">
                <a:latin typeface="Akan Times New Roman" pitchFamily="18" charset="0"/>
                <a:ea typeface="Tahoma" panose="020B0604030504040204" pitchFamily="34" charset="0"/>
                <a:cs typeface="Akan Times New Roman" pitchFamily="18" charset="0"/>
              </a:rPr>
              <a:t>wo</a:t>
            </a:r>
            <a:r>
              <a:rPr lang="en-US" sz="4400" b="1" dirty="0">
                <a:latin typeface="Akan Times New Roman" pitchFamily="18" charset="0"/>
                <a:ea typeface="Tahoma" panose="020B0604030504040204" pitchFamily="34" charset="0"/>
                <a:cs typeface="Akan Times New Roman" pitchFamily="18" charset="0"/>
              </a:rPr>
              <a:t> </a:t>
            </a:r>
            <a:r>
              <a:rPr lang="en-US" sz="4400" b="1" dirty="0" err="1">
                <a:latin typeface="Akan Times New Roman" pitchFamily="18" charset="0"/>
                <a:ea typeface="Tahoma" panose="020B0604030504040204" pitchFamily="34" charset="0"/>
                <a:cs typeface="Akan Times New Roman" pitchFamily="18" charset="0"/>
              </a:rPr>
              <a:t>yjfunu</a:t>
            </a:r>
            <a:r>
              <a:rPr lang="en-US" sz="4400" b="1" dirty="0">
                <a:latin typeface="Akan Times New Roman" pitchFamily="18" charset="0"/>
                <a:ea typeface="Tahoma" panose="020B0604030504040204" pitchFamily="34" charset="0"/>
                <a:cs typeface="Akan Times New Roman" pitchFamily="18" charset="0"/>
              </a:rPr>
              <a:t> mu aba, </a:t>
            </a:r>
            <a:r>
              <a:rPr lang="en-US" sz="4400" b="1" dirty="0">
                <a:latin typeface="Times New Roman" pitchFamily="18" charset="0"/>
                <a:ea typeface="Tahoma" panose="020B0604030504040204" pitchFamily="34" charset="0"/>
                <a:cs typeface="Times New Roman" pitchFamily="18" charset="0"/>
              </a:rPr>
              <a:t>J</a:t>
            </a:r>
            <a:r>
              <a:rPr lang="en-US" sz="4400" b="1" dirty="0">
                <a:latin typeface="Akan Times New Roman" pitchFamily="18" charset="0"/>
                <a:ea typeface="Tahoma" panose="020B0604030504040204" pitchFamily="34" charset="0"/>
                <a:cs typeface="Akan Times New Roman" pitchFamily="18" charset="0"/>
              </a:rPr>
              <a:t>esus</a:t>
            </a:r>
          </a:p>
          <a:p>
            <a:pPr marL="0" indent="0" algn="ctr">
              <a:buNone/>
            </a:pPr>
            <a:r>
              <a:rPr lang="en-US" sz="4400" b="1" dirty="0">
                <a:latin typeface="Akan Times New Roman" pitchFamily="18" charset="0"/>
                <a:ea typeface="Tahoma" panose="020B0604030504040204" pitchFamily="34" charset="0"/>
                <a:cs typeface="Akan Times New Roman" pitchFamily="18" charset="0"/>
              </a:rPr>
              <a:t>Mary </a:t>
            </a:r>
            <a:r>
              <a:rPr lang="en-US" sz="4400" b="1" dirty="0" err="1">
                <a:latin typeface="Akan Times New Roman" pitchFamily="18" charset="0"/>
                <a:ea typeface="Tahoma" panose="020B0604030504040204" pitchFamily="34" charset="0"/>
                <a:cs typeface="Akan Times New Roman" pitchFamily="18" charset="0"/>
              </a:rPr>
              <a:t>kronkron</a:t>
            </a:r>
            <a:r>
              <a:rPr lang="en-US" sz="4400" b="1" dirty="0">
                <a:latin typeface="Akan Times New Roman" pitchFamily="18" charset="0"/>
                <a:ea typeface="Tahoma" panose="020B0604030504040204" pitchFamily="34" charset="0"/>
                <a:cs typeface="Akan Times New Roman" pitchFamily="18" charset="0"/>
              </a:rPr>
              <a:t> </a:t>
            </a:r>
            <a:r>
              <a:rPr lang="en-US" sz="4400" b="1" dirty="0" err="1">
                <a:latin typeface="Akan Times New Roman" pitchFamily="18" charset="0"/>
                <a:ea typeface="Tahoma" panose="020B0604030504040204" pitchFamily="34" charset="0"/>
                <a:cs typeface="Akan Times New Roman" pitchFamily="18" charset="0"/>
              </a:rPr>
              <a:t>Nyame</a:t>
            </a:r>
            <a:r>
              <a:rPr lang="en-US" sz="4400" b="1" dirty="0">
                <a:latin typeface="Akan Times New Roman" pitchFamily="18" charset="0"/>
                <a:ea typeface="Tahoma" panose="020B0604030504040204" pitchFamily="34" charset="0"/>
                <a:cs typeface="Akan Times New Roman" pitchFamily="18" charset="0"/>
              </a:rPr>
              <a:t> </a:t>
            </a:r>
            <a:r>
              <a:rPr lang="en-US" sz="4400" b="1" dirty="0" err="1">
                <a:latin typeface="Akan Times New Roman" pitchFamily="18" charset="0"/>
                <a:ea typeface="Tahoma" panose="020B0604030504040204" pitchFamily="34" charset="0"/>
                <a:cs typeface="Akan Times New Roman" pitchFamily="18" charset="0"/>
              </a:rPr>
              <a:t>ni</a:t>
            </a:r>
            <a:r>
              <a:rPr lang="en-US" sz="4400" b="1" dirty="0">
                <a:latin typeface="Akan Times New Roman" pitchFamily="18" charset="0"/>
                <a:ea typeface="Tahoma" panose="020B0604030504040204" pitchFamily="34" charset="0"/>
                <a:cs typeface="Akan Times New Roman" pitchFamily="18" charset="0"/>
              </a:rPr>
              <a:t>, </a:t>
            </a:r>
            <a:r>
              <a:rPr lang="en-US" sz="4400" b="1" dirty="0" err="1">
                <a:latin typeface="Akan Times New Roman" pitchFamily="18" charset="0"/>
                <a:ea typeface="Tahoma" panose="020B0604030504040204" pitchFamily="34" charset="0"/>
                <a:cs typeface="Akan Times New Roman" pitchFamily="18" charset="0"/>
              </a:rPr>
              <a:t>bc</a:t>
            </a:r>
            <a:r>
              <a:rPr lang="en-US" sz="4400" b="1" dirty="0">
                <a:latin typeface="Akan Times New Roman" pitchFamily="18" charset="0"/>
                <a:ea typeface="Tahoma" panose="020B0604030504040204" pitchFamily="34" charset="0"/>
                <a:cs typeface="Akan Times New Roman" pitchFamily="18" charset="0"/>
              </a:rPr>
              <a:t> </a:t>
            </a:r>
            <a:r>
              <a:rPr lang="en-US" sz="4400" b="1" dirty="0" err="1">
                <a:latin typeface="Akan Times New Roman" pitchFamily="18" charset="0"/>
                <a:ea typeface="Tahoma" panose="020B0604030504040204" pitchFamily="34" charset="0"/>
                <a:cs typeface="Akan Times New Roman" pitchFamily="18" charset="0"/>
              </a:rPr>
              <a:t>mpaej</a:t>
            </a:r>
            <a:r>
              <a:rPr lang="en-US" sz="4400" b="1" dirty="0">
                <a:latin typeface="Akan Times New Roman" pitchFamily="18" charset="0"/>
                <a:ea typeface="Tahoma" panose="020B0604030504040204" pitchFamily="34" charset="0"/>
                <a:cs typeface="Akan Times New Roman" pitchFamily="18" charset="0"/>
              </a:rPr>
              <a:t> ma </a:t>
            </a:r>
            <a:r>
              <a:rPr lang="en-US" sz="4400" b="1" dirty="0" err="1">
                <a:latin typeface="Akan Times New Roman" pitchFamily="18" charset="0"/>
                <a:ea typeface="Tahoma" panose="020B0604030504040204" pitchFamily="34" charset="0"/>
                <a:cs typeface="Akan Times New Roman" pitchFamily="18" charset="0"/>
              </a:rPr>
              <a:t>yjn</a:t>
            </a:r>
            <a:r>
              <a:rPr lang="en-US" sz="4400" b="1" dirty="0">
                <a:latin typeface="Akan Times New Roman" pitchFamily="18" charset="0"/>
                <a:ea typeface="Tahoma" panose="020B0604030504040204" pitchFamily="34" charset="0"/>
                <a:cs typeface="Akan Times New Roman" pitchFamily="18" charset="0"/>
              </a:rPr>
              <a:t> </a:t>
            </a:r>
            <a:r>
              <a:rPr lang="en-US" sz="4400" b="1" dirty="0" err="1">
                <a:latin typeface="Akan Times New Roman" pitchFamily="18" charset="0"/>
                <a:ea typeface="Tahoma" panose="020B0604030504040204" pitchFamily="34" charset="0"/>
                <a:cs typeface="Akan Times New Roman" pitchFamily="18" charset="0"/>
              </a:rPr>
              <a:t>adebcneyjfoc</a:t>
            </a:r>
            <a:endParaRPr lang="en-US" sz="4400" b="1" dirty="0">
              <a:latin typeface="Akan Times New Roman" pitchFamily="18" charset="0"/>
              <a:ea typeface="Tahoma" panose="020B0604030504040204" pitchFamily="34" charset="0"/>
              <a:cs typeface="Akan Times New Roman" pitchFamily="18" charset="0"/>
            </a:endParaRPr>
          </a:p>
          <a:p>
            <a:pPr marL="0" indent="0" algn="ctr">
              <a:buNone/>
            </a:pPr>
            <a:r>
              <a:rPr lang="en-US" sz="4400" b="1" dirty="0" err="1">
                <a:latin typeface="Akan Times New Roman" pitchFamily="18" charset="0"/>
                <a:ea typeface="Tahoma" panose="020B0604030504040204" pitchFamily="34" charset="0"/>
                <a:cs typeface="Akan Times New Roman" pitchFamily="18" charset="0"/>
              </a:rPr>
              <a:t>Seisei</a:t>
            </a:r>
            <a:r>
              <a:rPr lang="en-US" sz="4400" b="1" dirty="0">
                <a:latin typeface="Akan Times New Roman" pitchFamily="18" charset="0"/>
                <a:ea typeface="Tahoma" panose="020B0604030504040204" pitchFamily="34" charset="0"/>
                <a:cs typeface="Akan Times New Roman" pitchFamily="18" charset="0"/>
              </a:rPr>
              <a:t> ne </a:t>
            </a:r>
            <a:r>
              <a:rPr lang="en-US" sz="4400" b="1" dirty="0" err="1">
                <a:latin typeface="Akan Times New Roman" pitchFamily="18" charset="0"/>
                <a:ea typeface="Tahoma" panose="020B0604030504040204" pitchFamily="34" charset="0"/>
                <a:cs typeface="Akan Times New Roman" pitchFamily="18" charset="0"/>
              </a:rPr>
              <a:t>dcnhwere</a:t>
            </a:r>
            <a:r>
              <a:rPr lang="en-US" sz="4400" b="1" dirty="0">
                <a:latin typeface="Akan Times New Roman" pitchFamily="18" charset="0"/>
                <a:ea typeface="Tahoma" panose="020B0604030504040204" pitchFamily="34" charset="0"/>
                <a:cs typeface="Akan Times New Roman" pitchFamily="18" charset="0"/>
              </a:rPr>
              <a:t> a </a:t>
            </a:r>
            <a:r>
              <a:rPr lang="en-US" sz="4400" b="1" dirty="0" err="1">
                <a:latin typeface="Akan Times New Roman" pitchFamily="18" charset="0"/>
                <a:ea typeface="Tahoma" panose="020B0604030504040204" pitchFamily="34" charset="0"/>
                <a:cs typeface="Akan Times New Roman" pitchFamily="18" charset="0"/>
              </a:rPr>
              <a:t>yjbj</a:t>
            </a:r>
            <a:r>
              <a:rPr lang="en-US" sz="4400" b="1" dirty="0">
                <a:latin typeface="Akan Times New Roman" pitchFamily="18" charset="0"/>
                <a:ea typeface="Tahoma" panose="020B0604030504040204" pitchFamily="34" charset="0"/>
                <a:cs typeface="Akan Times New Roman" pitchFamily="18" charset="0"/>
              </a:rPr>
              <a:t> </a:t>
            </a:r>
            <a:r>
              <a:rPr lang="en-US" sz="4400" b="1" dirty="0" err="1">
                <a:latin typeface="Akan Times New Roman" pitchFamily="18" charset="0"/>
                <a:ea typeface="Tahoma" panose="020B0604030504040204" pitchFamily="34" charset="0"/>
                <a:cs typeface="Akan Times New Roman" pitchFamily="18" charset="0"/>
              </a:rPr>
              <a:t>wuo</a:t>
            </a:r>
            <a:r>
              <a:rPr lang="en-US" sz="4400" b="1" dirty="0">
                <a:latin typeface="Akan Times New Roman" pitchFamily="18" charset="0"/>
                <a:ea typeface="Tahoma" panose="020B0604030504040204" pitchFamily="34" charset="0"/>
                <a:cs typeface="Akan Times New Roman" pitchFamily="18" charset="0"/>
              </a:rPr>
              <a:t> mu. </a:t>
            </a:r>
            <a:r>
              <a:rPr lang="en-US" sz="4400" b="1" dirty="0" err="1">
                <a:latin typeface="Akan Times New Roman" pitchFamily="18" charset="0"/>
                <a:ea typeface="Tahoma" panose="020B0604030504040204" pitchFamily="34" charset="0"/>
                <a:cs typeface="Akan Times New Roman" pitchFamily="18" charset="0"/>
              </a:rPr>
              <a:t>Jnyj</a:t>
            </a:r>
            <a:r>
              <a:rPr lang="en-US" sz="4400" b="1" dirty="0">
                <a:latin typeface="Akan Times New Roman" pitchFamily="18" charset="0"/>
                <a:ea typeface="Tahoma" panose="020B0604030504040204" pitchFamily="34" charset="0"/>
                <a:cs typeface="Akan Times New Roman" pitchFamily="18" charset="0"/>
              </a:rPr>
              <a:t> </a:t>
            </a:r>
            <a:r>
              <a:rPr lang="en-US" sz="4400" b="1" dirty="0" err="1">
                <a:latin typeface="Akan Times New Roman" pitchFamily="18" charset="0"/>
                <a:ea typeface="Tahoma" panose="020B0604030504040204" pitchFamily="34" charset="0"/>
                <a:cs typeface="Akan Times New Roman" pitchFamily="18" charset="0"/>
              </a:rPr>
              <a:t>hc</a:t>
            </a:r>
            <a:endParaRPr lang="en-US" sz="4400" b="1" dirty="0">
              <a:latin typeface="Akan Times New Roman" pitchFamily="18" charset="0"/>
              <a:ea typeface="Tahoma" panose="020B0604030504040204" pitchFamily="34" charset="0"/>
              <a:cs typeface="Akan Times New Roman" pitchFamily="18" charset="0"/>
            </a:endParaRPr>
          </a:p>
        </p:txBody>
      </p:sp>
    </p:spTree>
    <p:extLst>
      <p:ext uri="{BB962C8B-B14F-4D97-AF65-F5344CB8AC3E}">
        <p14:creationId xmlns:p14="http://schemas.microsoft.com/office/powerpoint/2010/main" val="3191027551"/>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ctrTitle"/>
          </p:nvPr>
        </p:nvSpPr>
        <p:spPr>
          <a:xfrm>
            <a:off x="685800" y="2256312"/>
            <a:ext cx="7772400" cy="2334139"/>
          </a:xfrm>
        </p:spPr>
        <p:txBody>
          <a:bodyPr/>
          <a:lstStyle/>
          <a:p>
            <a:pPr eaLnBrk="1" hangingPunct="1"/>
            <a:r>
              <a:rPr lang="en-US" sz="9600" b="1" dirty="0">
                <a:solidFill>
                  <a:srgbClr val="FFFF00"/>
                </a:solidFill>
                <a:latin typeface="TwiTimes New Roman PS" pitchFamily="2" charset="0"/>
                <a:ea typeface="Tahoma" panose="020B0604030504040204" pitchFamily="34" charset="0"/>
                <a:cs typeface="Tahoma" panose="020B0604030504040204" pitchFamily="34" charset="0"/>
              </a:rPr>
              <a:t>NTOBOA</a:t>
            </a:r>
            <a:br>
              <a:rPr lang="en-US" sz="5400" b="1" dirty="0">
                <a:latin typeface="TwiTimes New Roman PS" pitchFamily="2" charset="0"/>
                <a:ea typeface="Tahoma" panose="020B0604030504040204" pitchFamily="34" charset="0"/>
                <a:cs typeface="Tahoma" panose="020B0604030504040204" pitchFamily="34" charset="0"/>
              </a:rPr>
            </a:br>
            <a:r>
              <a:rPr lang="en-US" sz="3600" b="1" dirty="0">
                <a:effectLst>
                  <a:outerShdw blurRad="38100" dist="38100" dir="2700000" algn="tl">
                    <a:srgbClr val="000000">
                      <a:alpha val="43137"/>
                    </a:srgbClr>
                  </a:outerShdw>
                </a:effectLst>
                <a:latin typeface="TwiTimes New Roman PS" pitchFamily="2" charset="0"/>
                <a:ea typeface="Tahoma" panose="020B0604030504040204" pitchFamily="34" charset="0"/>
                <a:cs typeface="Tahoma" panose="020B0604030504040204" pitchFamily="34" charset="0"/>
              </a:rPr>
              <a:t>(COLLECTION)</a:t>
            </a:r>
            <a:endParaRPr lang="en-US" sz="5400" b="1" dirty="0">
              <a:effectLst>
                <a:outerShdw blurRad="38100" dist="38100" dir="2700000" algn="tl">
                  <a:srgbClr val="000000">
                    <a:alpha val="43137"/>
                  </a:srgbClr>
                </a:outerShdw>
              </a:effectLst>
              <a:latin typeface="TwiTimes New Roman PS" pitchFamily="2"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204449919"/>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ctrTitle"/>
          </p:nvPr>
        </p:nvSpPr>
        <p:spPr>
          <a:xfrm>
            <a:off x="540025" y="1792486"/>
            <a:ext cx="7772400" cy="2334139"/>
          </a:xfrm>
        </p:spPr>
        <p:txBody>
          <a:bodyPr/>
          <a:lstStyle/>
          <a:p>
            <a:pPr eaLnBrk="1" hangingPunct="1"/>
            <a:r>
              <a:rPr lang="en-US" sz="8000" b="1" dirty="0">
                <a:effectLst>
                  <a:outerShdw blurRad="38100" dist="38100" dir="2700000" algn="tl">
                    <a:srgbClr val="000000">
                      <a:alpha val="43137"/>
                    </a:srgbClr>
                  </a:outerShdw>
                </a:effectLst>
                <a:highlight>
                  <a:srgbClr val="0000FF"/>
                </a:highlight>
                <a:latin typeface="TwiTimes New Roman PS" pitchFamily="2" charset="0"/>
                <a:ea typeface="Tahoma" panose="020B0604030504040204" pitchFamily="34" charset="0"/>
                <a:cs typeface="Tahoma" panose="020B0604030504040204" pitchFamily="34" charset="0"/>
              </a:rPr>
              <a:t>SUNDAY BORN</a:t>
            </a:r>
          </a:p>
        </p:txBody>
      </p:sp>
    </p:spTree>
    <p:extLst>
      <p:ext uri="{BB962C8B-B14F-4D97-AF65-F5344CB8AC3E}">
        <p14:creationId xmlns:p14="http://schemas.microsoft.com/office/powerpoint/2010/main" val="164218587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8130"/>
                                        </p:tgtEl>
                                        <p:attrNameLst>
                                          <p:attrName>style.visibility</p:attrName>
                                        </p:attrNameLst>
                                      </p:cBhvr>
                                      <p:to>
                                        <p:strVal val="visible"/>
                                      </p:to>
                                    </p:set>
                                    <p:anim calcmode="lin" valueType="num">
                                      <p:cBhvr additive="base">
                                        <p:cTn id="7" dur="500" fill="hold"/>
                                        <p:tgtEl>
                                          <p:spTgt spid="48130"/>
                                        </p:tgtEl>
                                        <p:attrNameLst>
                                          <p:attrName>ppt_x</p:attrName>
                                        </p:attrNameLst>
                                      </p:cBhvr>
                                      <p:tavLst>
                                        <p:tav tm="0">
                                          <p:val>
                                            <p:strVal val="#ppt_x"/>
                                          </p:val>
                                        </p:tav>
                                        <p:tav tm="100000">
                                          <p:val>
                                            <p:strVal val="#ppt_x"/>
                                          </p:val>
                                        </p:tav>
                                      </p:tavLst>
                                    </p:anim>
                                    <p:anim calcmode="lin" valueType="num">
                                      <p:cBhvr additive="base">
                                        <p:cTn id="8" dur="500" fill="hold"/>
                                        <p:tgtEl>
                                          <p:spTgt spid="481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ctrTitle"/>
          </p:nvPr>
        </p:nvSpPr>
        <p:spPr>
          <a:xfrm>
            <a:off x="685800" y="3004459"/>
            <a:ext cx="7772400" cy="925592"/>
          </a:xfrm>
        </p:spPr>
        <p:txBody>
          <a:bodyPr/>
          <a:lstStyle/>
          <a:p>
            <a:pPr eaLnBrk="1" hangingPunct="1"/>
            <a:r>
              <a:rPr lang="en-US" sz="5400" b="1" dirty="0">
                <a:latin typeface="TwiTimes New Roman PS" pitchFamily="2" charset="0"/>
                <a:ea typeface="Tahoma" panose="020B0604030504040204" pitchFamily="34" charset="0"/>
                <a:cs typeface="Tahoma" panose="020B0604030504040204" pitchFamily="34" charset="0"/>
              </a:rPr>
              <a:t>INCENSATION</a:t>
            </a:r>
          </a:p>
        </p:txBody>
      </p:sp>
    </p:spTree>
    <p:extLst>
      <p:ext uri="{BB962C8B-B14F-4D97-AF65-F5344CB8AC3E}">
        <p14:creationId xmlns:p14="http://schemas.microsoft.com/office/powerpoint/2010/main" val="1509792104"/>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ctrTitle"/>
          </p:nvPr>
        </p:nvSpPr>
        <p:spPr>
          <a:xfrm>
            <a:off x="381000" y="2000810"/>
            <a:ext cx="8336280" cy="2334139"/>
          </a:xfrm>
        </p:spPr>
        <p:txBody>
          <a:bodyPr/>
          <a:lstStyle/>
          <a:p>
            <a:pPr eaLnBrk="1" hangingPunct="1"/>
            <a:r>
              <a:rPr lang="en-US" sz="8000" b="1" dirty="0">
                <a:solidFill>
                  <a:schemeClr val="bg1"/>
                </a:solidFill>
                <a:effectLst>
                  <a:outerShdw blurRad="38100" dist="38100" dir="2700000" algn="tl">
                    <a:srgbClr val="000000">
                      <a:alpha val="43137"/>
                    </a:srgbClr>
                  </a:outerShdw>
                </a:effectLst>
                <a:highlight>
                  <a:srgbClr val="FFFF00"/>
                </a:highlight>
                <a:latin typeface="TwiTimes New Roman PS" pitchFamily="2" charset="0"/>
                <a:ea typeface="Tahoma" panose="020B0604030504040204" pitchFamily="34" charset="0"/>
                <a:cs typeface="Tahoma" panose="020B0604030504040204" pitchFamily="34" charset="0"/>
              </a:rPr>
              <a:t>MONDAY BORN</a:t>
            </a:r>
          </a:p>
        </p:txBody>
      </p:sp>
    </p:spTree>
    <p:extLst>
      <p:ext uri="{BB962C8B-B14F-4D97-AF65-F5344CB8AC3E}">
        <p14:creationId xmlns:p14="http://schemas.microsoft.com/office/powerpoint/2010/main" val="412050649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8130"/>
                                        </p:tgtEl>
                                        <p:attrNameLst>
                                          <p:attrName>style.visibility</p:attrName>
                                        </p:attrNameLst>
                                      </p:cBhvr>
                                      <p:to>
                                        <p:strVal val="visible"/>
                                      </p:to>
                                    </p:set>
                                    <p:anim calcmode="lin" valueType="num">
                                      <p:cBhvr additive="base">
                                        <p:cTn id="7" dur="500" fill="hold"/>
                                        <p:tgtEl>
                                          <p:spTgt spid="48130"/>
                                        </p:tgtEl>
                                        <p:attrNameLst>
                                          <p:attrName>ppt_x</p:attrName>
                                        </p:attrNameLst>
                                      </p:cBhvr>
                                      <p:tavLst>
                                        <p:tav tm="0">
                                          <p:val>
                                            <p:strVal val="#ppt_x"/>
                                          </p:val>
                                        </p:tav>
                                        <p:tav tm="100000">
                                          <p:val>
                                            <p:strVal val="#ppt_x"/>
                                          </p:val>
                                        </p:tav>
                                      </p:tavLst>
                                    </p:anim>
                                    <p:anim calcmode="lin" valueType="num">
                                      <p:cBhvr additive="base">
                                        <p:cTn id="8" dur="500" fill="hold"/>
                                        <p:tgtEl>
                                          <p:spTgt spid="481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ctrTitle"/>
          </p:nvPr>
        </p:nvSpPr>
        <p:spPr>
          <a:xfrm>
            <a:off x="-634648" y="1876770"/>
            <a:ext cx="10388247" cy="2334139"/>
          </a:xfrm>
        </p:spPr>
        <p:txBody>
          <a:bodyPr/>
          <a:lstStyle/>
          <a:p>
            <a:pPr eaLnBrk="1" hangingPunct="1"/>
            <a:r>
              <a:rPr lang="en-US" sz="8000" b="1" dirty="0">
                <a:effectLst>
                  <a:outerShdw blurRad="38100" dist="38100" dir="2700000" algn="tl">
                    <a:srgbClr val="000000">
                      <a:alpha val="43137"/>
                    </a:srgbClr>
                  </a:outerShdw>
                </a:effectLst>
                <a:highlight>
                  <a:srgbClr val="00FF00"/>
                </a:highlight>
                <a:latin typeface="TwiTimes New Roman PS" pitchFamily="2" charset="0"/>
                <a:ea typeface="Tahoma" panose="020B0604030504040204" pitchFamily="34" charset="0"/>
                <a:cs typeface="Tahoma" panose="020B0604030504040204" pitchFamily="34" charset="0"/>
              </a:rPr>
              <a:t>TUESDAY BORN</a:t>
            </a:r>
          </a:p>
        </p:txBody>
      </p:sp>
    </p:spTree>
    <p:extLst>
      <p:ext uri="{BB962C8B-B14F-4D97-AF65-F5344CB8AC3E}">
        <p14:creationId xmlns:p14="http://schemas.microsoft.com/office/powerpoint/2010/main" val="336627275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8130"/>
                                        </p:tgtEl>
                                        <p:attrNameLst>
                                          <p:attrName>style.visibility</p:attrName>
                                        </p:attrNameLst>
                                      </p:cBhvr>
                                      <p:to>
                                        <p:strVal val="visible"/>
                                      </p:to>
                                    </p:set>
                                    <p:anim calcmode="lin" valueType="num">
                                      <p:cBhvr additive="base">
                                        <p:cTn id="7" dur="500" fill="hold"/>
                                        <p:tgtEl>
                                          <p:spTgt spid="48130"/>
                                        </p:tgtEl>
                                        <p:attrNameLst>
                                          <p:attrName>ppt_x</p:attrName>
                                        </p:attrNameLst>
                                      </p:cBhvr>
                                      <p:tavLst>
                                        <p:tav tm="0">
                                          <p:val>
                                            <p:strVal val="#ppt_x"/>
                                          </p:val>
                                        </p:tav>
                                        <p:tav tm="100000">
                                          <p:val>
                                            <p:strVal val="#ppt_x"/>
                                          </p:val>
                                        </p:tav>
                                      </p:tavLst>
                                    </p:anim>
                                    <p:anim calcmode="lin" valueType="num">
                                      <p:cBhvr additive="base">
                                        <p:cTn id="8" dur="500" fill="hold"/>
                                        <p:tgtEl>
                                          <p:spTgt spid="481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ctrTitle"/>
          </p:nvPr>
        </p:nvSpPr>
        <p:spPr>
          <a:xfrm>
            <a:off x="11529" y="1803618"/>
            <a:ext cx="9132471" cy="2334139"/>
          </a:xfrm>
        </p:spPr>
        <p:txBody>
          <a:bodyPr/>
          <a:lstStyle/>
          <a:p>
            <a:pPr eaLnBrk="1" hangingPunct="1"/>
            <a:r>
              <a:rPr lang="en-US" sz="7200" b="1" dirty="0">
                <a:effectLst>
                  <a:outerShdw blurRad="38100" dist="38100" dir="2700000" algn="tl">
                    <a:srgbClr val="000000">
                      <a:alpha val="43137"/>
                    </a:srgbClr>
                  </a:outerShdw>
                </a:effectLst>
                <a:highlight>
                  <a:srgbClr val="FF0000"/>
                </a:highlight>
                <a:latin typeface="TwiTimes New Roman PS" pitchFamily="2" charset="0"/>
                <a:ea typeface="Tahoma" panose="020B0604030504040204" pitchFamily="34" charset="0"/>
                <a:cs typeface="Tahoma" panose="020B0604030504040204" pitchFamily="34" charset="0"/>
              </a:rPr>
              <a:t>WEDNESDAY BORN</a:t>
            </a:r>
          </a:p>
        </p:txBody>
      </p:sp>
    </p:spTree>
    <p:extLst>
      <p:ext uri="{BB962C8B-B14F-4D97-AF65-F5344CB8AC3E}">
        <p14:creationId xmlns:p14="http://schemas.microsoft.com/office/powerpoint/2010/main" val="30522865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8130"/>
                                        </p:tgtEl>
                                        <p:attrNameLst>
                                          <p:attrName>style.visibility</p:attrName>
                                        </p:attrNameLst>
                                      </p:cBhvr>
                                      <p:to>
                                        <p:strVal val="visible"/>
                                      </p:to>
                                    </p:set>
                                    <p:anim calcmode="lin" valueType="num">
                                      <p:cBhvr additive="base">
                                        <p:cTn id="7" dur="500" fill="hold"/>
                                        <p:tgtEl>
                                          <p:spTgt spid="48130"/>
                                        </p:tgtEl>
                                        <p:attrNameLst>
                                          <p:attrName>ppt_x</p:attrName>
                                        </p:attrNameLst>
                                      </p:cBhvr>
                                      <p:tavLst>
                                        <p:tav tm="0">
                                          <p:val>
                                            <p:strVal val="#ppt_x"/>
                                          </p:val>
                                        </p:tav>
                                        <p:tav tm="100000">
                                          <p:val>
                                            <p:strVal val="#ppt_x"/>
                                          </p:val>
                                        </p:tav>
                                      </p:tavLst>
                                    </p:anim>
                                    <p:anim calcmode="lin" valueType="num">
                                      <p:cBhvr additive="base">
                                        <p:cTn id="8" dur="500" fill="hold"/>
                                        <p:tgtEl>
                                          <p:spTgt spid="481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ctrTitle"/>
          </p:nvPr>
        </p:nvSpPr>
        <p:spPr>
          <a:xfrm>
            <a:off x="-54201" y="1645122"/>
            <a:ext cx="9198201" cy="2334139"/>
          </a:xfrm>
        </p:spPr>
        <p:txBody>
          <a:bodyPr/>
          <a:lstStyle/>
          <a:p>
            <a:pPr eaLnBrk="1" hangingPunct="1"/>
            <a:r>
              <a:rPr lang="en-US" sz="7200" b="1" dirty="0">
                <a:effectLst>
                  <a:outerShdw blurRad="38100" dist="38100" dir="2700000" algn="tl">
                    <a:srgbClr val="000000">
                      <a:alpha val="43137"/>
                    </a:srgbClr>
                  </a:outerShdw>
                </a:effectLst>
                <a:highlight>
                  <a:srgbClr val="800080"/>
                </a:highlight>
                <a:latin typeface="TwiTimes New Roman PS" pitchFamily="2" charset="0"/>
                <a:ea typeface="Tahoma" panose="020B0604030504040204" pitchFamily="34" charset="0"/>
                <a:cs typeface="Tahoma" panose="020B0604030504040204" pitchFamily="34" charset="0"/>
              </a:rPr>
              <a:t>THURSDAY BORN</a:t>
            </a:r>
          </a:p>
        </p:txBody>
      </p:sp>
    </p:spTree>
    <p:extLst>
      <p:ext uri="{BB962C8B-B14F-4D97-AF65-F5344CB8AC3E}">
        <p14:creationId xmlns:p14="http://schemas.microsoft.com/office/powerpoint/2010/main" val="26657474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8130"/>
                                        </p:tgtEl>
                                        <p:attrNameLst>
                                          <p:attrName>style.visibility</p:attrName>
                                        </p:attrNameLst>
                                      </p:cBhvr>
                                      <p:to>
                                        <p:strVal val="visible"/>
                                      </p:to>
                                    </p:set>
                                    <p:anim calcmode="lin" valueType="num">
                                      <p:cBhvr additive="base">
                                        <p:cTn id="7" dur="500" fill="hold"/>
                                        <p:tgtEl>
                                          <p:spTgt spid="48130"/>
                                        </p:tgtEl>
                                        <p:attrNameLst>
                                          <p:attrName>ppt_x</p:attrName>
                                        </p:attrNameLst>
                                      </p:cBhvr>
                                      <p:tavLst>
                                        <p:tav tm="0">
                                          <p:val>
                                            <p:strVal val="#ppt_x"/>
                                          </p:val>
                                        </p:tav>
                                        <p:tav tm="100000">
                                          <p:val>
                                            <p:strVal val="#ppt_x"/>
                                          </p:val>
                                        </p:tav>
                                      </p:tavLst>
                                    </p:anim>
                                    <p:anim calcmode="lin" valueType="num">
                                      <p:cBhvr additive="base">
                                        <p:cTn id="8" dur="500" fill="hold"/>
                                        <p:tgtEl>
                                          <p:spTgt spid="481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ctrTitle"/>
          </p:nvPr>
        </p:nvSpPr>
        <p:spPr>
          <a:xfrm>
            <a:off x="791817" y="1779234"/>
            <a:ext cx="7772400" cy="2334139"/>
          </a:xfrm>
        </p:spPr>
        <p:txBody>
          <a:bodyPr/>
          <a:lstStyle/>
          <a:p>
            <a:pPr eaLnBrk="1" hangingPunct="1"/>
            <a:r>
              <a:rPr lang="en-US" sz="7200" b="1" dirty="0">
                <a:effectLst>
                  <a:outerShdw blurRad="38100" dist="38100" dir="2700000" algn="tl">
                    <a:srgbClr val="000000">
                      <a:alpha val="43137"/>
                    </a:srgbClr>
                  </a:outerShdw>
                </a:effectLst>
                <a:highlight>
                  <a:srgbClr val="000000"/>
                </a:highlight>
                <a:latin typeface="TwiTimes New Roman PS" pitchFamily="2" charset="0"/>
                <a:ea typeface="Tahoma" panose="020B0604030504040204" pitchFamily="34" charset="0"/>
                <a:cs typeface="Tahoma" panose="020B0604030504040204" pitchFamily="34" charset="0"/>
              </a:rPr>
              <a:t>FRIDAY BORN</a:t>
            </a:r>
          </a:p>
        </p:txBody>
      </p:sp>
    </p:spTree>
    <p:extLst>
      <p:ext uri="{BB962C8B-B14F-4D97-AF65-F5344CB8AC3E}">
        <p14:creationId xmlns:p14="http://schemas.microsoft.com/office/powerpoint/2010/main" val="124167974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8130"/>
                                        </p:tgtEl>
                                        <p:attrNameLst>
                                          <p:attrName>style.visibility</p:attrName>
                                        </p:attrNameLst>
                                      </p:cBhvr>
                                      <p:to>
                                        <p:strVal val="visible"/>
                                      </p:to>
                                    </p:set>
                                    <p:anim calcmode="lin" valueType="num">
                                      <p:cBhvr additive="base">
                                        <p:cTn id="7" dur="500" fill="hold"/>
                                        <p:tgtEl>
                                          <p:spTgt spid="48130"/>
                                        </p:tgtEl>
                                        <p:attrNameLst>
                                          <p:attrName>ppt_x</p:attrName>
                                        </p:attrNameLst>
                                      </p:cBhvr>
                                      <p:tavLst>
                                        <p:tav tm="0">
                                          <p:val>
                                            <p:strVal val="#ppt_x"/>
                                          </p:val>
                                        </p:tav>
                                        <p:tav tm="100000">
                                          <p:val>
                                            <p:strVal val="#ppt_x"/>
                                          </p:val>
                                        </p:tav>
                                      </p:tavLst>
                                    </p:anim>
                                    <p:anim calcmode="lin" valueType="num">
                                      <p:cBhvr additive="base">
                                        <p:cTn id="8" dur="500" fill="hold"/>
                                        <p:tgtEl>
                                          <p:spTgt spid="481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ctrTitle"/>
          </p:nvPr>
        </p:nvSpPr>
        <p:spPr>
          <a:xfrm>
            <a:off x="146304" y="1791426"/>
            <a:ext cx="8905593" cy="2334139"/>
          </a:xfrm>
        </p:spPr>
        <p:txBody>
          <a:bodyPr/>
          <a:lstStyle/>
          <a:p>
            <a:pPr eaLnBrk="1" hangingPunct="1"/>
            <a:r>
              <a:rPr lang="en-US" sz="7200" b="1" dirty="0">
                <a:effectLst>
                  <a:outerShdw blurRad="38100" dist="38100" dir="2700000" algn="tl">
                    <a:srgbClr val="000000">
                      <a:alpha val="43137"/>
                    </a:srgbClr>
                  </a:outerShdw>
                </a:effectLst>
                <a:highlight>
                  <a:srgbClr val="800000"/>
                </a:highlight>
                <a:latin typeface="TwiTimes New Roman PS" pitchFamily="2" charset="0"/>
                <a:ea typeface="Tahoma" panose="020B0604030504040204" pitchFamily="34" charset="0"/>
                <a:cs typeface="Tahoma" panose="020B0604030504040204" pitchFamily="34" charset="0"/>
              </a:rPr>
              <a:t>SATURDAY BORN</a:t>
            </a:r>
          </a:p>
        </p:txBody>
      </p:sp>
    </p:spTree>
    <p:extLst>
      <p:ext uri="{BB962C8B-B14F-4D97-AF65-F5344CB8AC3E}">
        <p14:creationId xmlns:p14="http://schemas.microsoft.com/office/powerpoint/2010/main" val="394899896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8130"/>
                                        </p:tgtEl>
                                        <p:attrNameLst>
                                          <p:attrName>style.visibility</p:attrName>
                                        </p:attrNameLst>
                                      </p:cBhvr>
                                      <p:to>
                                        <p:strVal val="visible"/>
                                      </p:to>
                                    </p:set>
                                    <p:anim calcmode="lin" valueType="num">
                                      <p:cBhvr additive="base">
                                        <p:cTn id="7" dur="500" fill="hold"/>
                                        <p:tgtEl>
                                          <p:spTgt spid="48130"/>
                                        </p:tgtEl>
                                        <p:attrNameLst>
                                          <p:attrName>ppt_x</p:attrName>
                                        </p:attrNameLst>
                                      </p:cBhvr>
                                      <p:tavLst>
                                        <p:tav tm="0">
                                          <p:val>
                                            <p:strVal val="#ppt_x"/>
                                          </p:val>
                                        </p:tav>
                                        <p:tav tm="100000">
                                          <p:val>
                                            <p:strVal val="#ppt_x"/>
                                          </p:val>
                                        </p:tav>
                                      </p:tavLst>
                                    </p:anim>
                                    <p:anim calcmode="lin" valueType="num">
                                      <p:cBhvr additive="base">
                                        <p:cTn id="8" dur="500" fill="hold"/>
                                        <p:tgtEl>
                                          <p:spTgt spid="481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ctrTitle"/>
          </p:nvPr>
        </p:nvSpPr>
        <p:spPr>
          <a:xfrm>
            <a:off x="0" y="2232562"/>
            <a:ext cx="9144000" cy="2398816"/>
          </a:xfrm>
        </p:spPr>
        <p:txBody>
          <a:bodyPr/>
          <a:lstStyle/>
          <a:p>
            <a:pPr eaLnBrk="1" hangingPunct="1"/>
            <a:r>
              <a:rPr lang="en-US" sz="5400" b="1" dirty="0">
                <a:solidFill>
                  <a:srgbClr val="FFFF00"/>
                </a:solidFill>
                <a:latin typeface="Akan Times New Roman" pitchFamily="18" charset="0"/>
                <a:cs typeface="Akan Times New Roman" pitchFamily="18" charset="0"/>
              </a:rPr>
              <a:t>AFCREPONO SO AKYJDEJ</a:t>
            </a:r>
            <a:br>
              <a:rPr lang="en-US" sz="5400" b="1" dirty="0">
                <a:latin typeface="Akan Times New Roman" pitchFamily="18" charset="0"/>
                <a:cs typeface="Akan Times New Roman" pitchFamily="18" charset="0"/>
              </a:rPr>
            </a:br>
            <a:br>
              <a:rPr lang="en-US" sz="4400" b="1" dirty="0">
                <a:latin typeface="Akan Times New Roman" pitchFamily="18" charset="0"/>
                <a:cs typeface="Akan Times New Roman" pitchFamily="18" charset="0"/>
              </a:rPr>
            </a:br>
            <a:r>
              <a:rPr lang="en-US" sz="4400" b="1" dirty="0">
                <a:latin typeface="Akan Times New Roman" pitchFamily="18" charset="0"/>
                <a:cs typeface="Akan Times New Roman" pitchFamily="18" charset="0"/>
              </a:rPr>
              <a:t>(OFFERTORY)</a:t>
            </a:r>
            <a:endParaRPr lang="en-US" sz="5400" b="1" dirty="0">
              <a:latin typeface="Akan Times New Roman" pitchFamily="18" charset="0"/>
              <a:cs typeface="Akan Times New Roman" pitchFamily="18" charset="0"/>
            </a:endParaRPr>
          </a:p>
        </p:txBody>
      </p:sp>
    </p:spTree>
    <p:extLst>
      <p:ext uri="{BB962C8B-B14F-4D97-AF65-F5344CB8AC3E}">
        <p14:creationId xmlns:p14="http://schemas.microsoft.com/office/powerpoint/2010/main" val="1540003599"/>
      </p:ext>
    </p:extLst>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ctrTitle"/>
          </p:nvPr>
        </p:nvSpPr>
        <p:spPr>
          <a:xfrm>
            <a:off x="685800" y="1959432"/>
            <a:ext cx="7772400" cy="3063835"/>
          </a:xfrm>
        </p:spPr>
        <p:txBody>
          <a:bodyPr/>
          <a:lstStyle/>
          <a:p>
            <a:pPr eaLnBrk="1" hangingPunct="1"/>
            <a:r>
              <a:rPr lang="en-US" sz="9600" b="1" dirty="0">
                <a:solidFill>
                  <a:srgbClr val="FFFF00"/>
                </a:solidFill>
                <a:latin typeface="TwiTimes New Roman PS" pitchFamily="2" charset="0"/>
                <a:cs typeface="Tahoma" panose="020B0604030504040204" pitchFamily="34" charset="0"/>
              </a:rPr>
              <a:t>ASEDA SOM</a:t>
            </a:r>
            <a:br>
              <a:rPr lang="en-US" sz="5400" b="1" dirty="0">
                <a:latin typeface="TwiTimes New Roman PS" pitchFamily="2" charset="0"/>
                <a:cs typeface="Tahoma" panose="020B0604030504040204" pitchFamily="34" charset="0"/>
              </a:rPr>
            </a:br>
            <a:br>
              <a:rPr lang="en-US" sz="5400" b="1" dirty="0">
                <a:latin typeface="TwiTimes New Roman PS" pitchFamily="2" charset="0"/>
                <a:cs typeface="Tahoma" panose="020B0604030504040204" pitchFamily="34" charset="0"/>
              </a:rPr>
            </a:br>
            <a:r>
              <a:rPr lang="en-US" sz="3600" b="1" dirty="0">
                <a:latin typeface="TwiTimes New Roman PS" pitchFamily="2" charset="0"/>
                <a:cs typeface="Tahoma" panose="020B0604030504040204" pitchFamily="34" charset="0"/>
              </a:rPr>
              <a:t>(LITURGY OF THE EUCHARIST)</a:t>
            </a:r>
            <a:endParaRPr lang="en-US" sz="5400" b="1" dirty="0">
              <a:latin typeface="TwiTimes New Roman PS" pitchFamily="2" charset="0"/>
              <a:cs typeface="Tahoma" panose="020B0604030504040204" pitchFamily="34" charset="0"/>
            </a:endParaRPr>
          </a:p>
        </p:txBody>
      </p:sp>
    </p:spTree>
    <p:extLst>
      <p:ext uri="{BB962C8B-B14F-4D97-AF65-F5344CB8AC3E}">
        <p14:creationId xmlns:p14="http://schemas.microsoft.com/office/powerpoint/2010/main" val="1173215951"/>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E22DC-CFD0-4E01-A14E-FFD49B531E7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6E77510-2850-4CCB-83C5-DD046AC878C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984646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ctrTitle"/>
          </p:nvPr>
        </p:nvSpPr>
        <p:spPr>
          <a:xfrm>
            <a:off x="1227908" y="3145774"/>
            <a:ext cx="7341326" cy="818714"/>
          </a:xfrm>
        </p:spPr>
        <p:txBody>
          <a:bodyPr/>
          <a:lstStyle/>
          <a:p>
            <a:pPr eaLnBrk="1" hangingPunct="1"/>
            <a:r>
              <a:rPr lang="en-US" sz="8000" b="1" dirty="0">
                <a:solidFill>
                  <a:srgbClr val="FFFF00"/>
                </a:solidFill>
                <a:latin typeface="TwiTimes New Roman PS" pitchFamily="2" charset="0"/>
                <a:cs typeface="Tahoma" panose="020B0604030504040204" pitchFamily="34" charset="0"/>
              </a:rPr>
              <a:t>INCENSATION</a:t>
            </a:r>
          </a:p>
        </p:txBody>
      </p:sp>
    </p:spTree>
    <p:extLst>
      <p:ext uri="{BB962C8B-B14F-4D97-AF65-F5344CB8AC3E}">
        <p14:creationId xmlns:p14="http://schemas.microsoft.com/office/powerpoint/2010/main" val="757847590"/>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558140" y="1983187"/>
            <a:ext cx="8027722" cy="3020338"/>
          </a:xfrm>
        </p:spPr>
        <p:txBody>
          <a:bodyPr/>
          <a:lstStyle/>
          <a:p>
            <a:pPr eaLnBrk="1" hangingPunct="1"/>
            <a:r>
              <a:rPr lang="en-US" sz="5400" b="1" dirty="0">
                <a:solidFill>
                  <a:srgbClr val="FFFF00"/>
                </a:solidFill>
                <a:latin typeface="Akan Times New Roman" pitchFamily="18" charset="0"/>
                <a:ea typeface="Tahoma" panose="020B0604030504040204" pitchFamily="34" charset="0"/>
                <a:cs typeface="Akan Times New Roman" pitchFamily="18" charset="0"/>
              </a:rPr>
              <a:t>MMEAMUDUA SCNKYERCNEC</a:t>
            </a:r>
            <a:br>
              <a:rPr lang="en-US" sz="5400" b="1" dirty="0">
                <a:solidFill>
                  <a:srgbClr val="FFFF00"/>
                </a:solidFill>
                <a:latin typeface="Akan Times New Roman" pitchFamily="18" charset="0"/>
                <a:ea typeface="Tahoma" panose="020B0604030504040204" pitchFamily="34" charset="0"/>
                <a:cs typeface="Akan Times New Roman" pitchFamily="18" charset="0"/>
              </a:rPr>
            </a:br>
            <a:br>
              <a:rPr lang="en-US" sz="5400" b="1" dirty="0">
                <a:solidFill>
                  <a:srgbClr val="FFFF00"/>
                </a:solidFill>
                <a:latin typeface="Akan Times New Roman" pitchFamily="18" charset="0"/>
                <a:ea typeface="Tahoma" panose="020B0604030504040204" pitchFamily="34" charset="0"/>
                <a:cs typeface="Akan Times New Roman" pitchFamily="18" charset="0"/>
              </a:rPr>
            </a:br>
            <a:r>
              <a:rPr lang="en-US" sz="5400" b="1" dirty="0">
                <a:effectLst>
                  <a:outerShdw blurRad="38100" dist="38100" dir="2700000" algn="tl">
                    <a:srgbClr val="000000">
                      <a:alpha val="43137"/>
                    </a:srgbClr>
                  </a:outerShdw>
                </a:effectLst>
                <a:latin typeface="Adobe Gothic Std B" pitchFamily="34" charset="-128"/>
                <a:ea typeface="Adobe Gothic Std B" pitchFamily="34" charset="-128"/>
                <a:cs typeface="Akan Times New Roman" pitchFamily="18" charset="0"/>
              </a:rPr>
              <a:t>(THE SIGN OF CROSS)</a:t>
            </a:r>
          </a:p>
        </p:txBody>
      </p:sp>
    </p:spTree>
    <p:extLst>
      <p:ext uri="{BB962C8B-B14F-4D97-AF65-F5344CB8AC3E}">
        <p14:creationId xmlns:p14="http://schemas.microsoft.com/office/powerpoint/2010/main" val="2513886735"/>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ctrTitle"/>
          </p:nvPr>
        </p:nvSpPr>
        <p:spPr>
          <a:xfrm>
            <a:off x="0" y="2173183"/>
            <a:ext cx="9144000" cy="2386940"/>
          </a:xfrm>
        </p:spPr>
        <p:txBody>
          <a:bodyPr/>
          <a:lstStyle/>
          <a:p>
            <a:pPr eaLnBrk="1" hangingPunct="1"/>
            <a:r>
              <a:rPr lang="en-US" altLang="en-US" sz="6600" b="1" dirty="0">
                <a:solidFill>
                  <a:srgbClr val="FFFF00"/>
                </a:solidFill>
                <a:latin typeface="Akan Times New Roman" pitchFamily="18" charset="0"/>
                <a:cs typeface="Akan Times New Roman" pitchFamily="18" charset="0"/>
              </a:rPr>
              <a:t>ASEDA MPAEJ NHYJASEJ </a:t>
            </a:r>
            <a:br>
              <a:rPr lang="en-US" altLang="en-US" sz="5400" b="1" dirty="0">
                <a:latin typeface="TwiTimes New Roman PS" pitchFamily="2" charset="0"/>
                <a:cs typeface="Tahoma" panose="020B0604030504040204" pitchFamily="34" charset="0"/>
              </a:rPr>
            </a:br>
            <a:br>
              <a:rPr lang="en-US" altLang="en-US" sz="5400" b="1" dirty="0">
                <a:latin typeface="TwiTimes New Roman PS" pitchFamily="2" charset="0"/>
                <a:cs typeface="Tahoma" panose="020B0604030504040204" pitchFamily="34" charset="0"/>
              </a:rPr>
            </a:br>
            <a:r>
              <a:rPr lang="en-US" altLang="en-US" sz="2800" b="1" dirty="0">
                <a:latin typeface="TwiTimes New Roman PS" pitchFamily="2" charset="0"/>
                <a:cs typeface="Tahoma" panose="020B0604030504040204" pitchFamily="34" charset="0"/>
              </a:rPr>
              <a:t>(INVITATION TO PRAYER)</a:t>
            </a:r>
            <a:endParaRPr lang="en-US" altLang="en-US" sz="5400" b="1" dirty="0">
              <a:latin typeface="TwiTimes New Roman PS" pitchFamily="2" charset="0"/>
              <a:cs typeface="Tahoma" panose="020B0604030504040204" pitchFamily="34" charset="0"/>
            </a:endParaRPr>
          </a:p>
        </p:txBody>
      </p:sp>
    </p:spTree>
    <p:extLst>
      <p:ext uri="{BB962C8B-B14F-4D97-AF65-F5344CB8AC3E}">
        <p14:creationId xmlns:p14="http://schemas.microsoft.com/office/powerpoint/2010/main" val="3731935377"/>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ubtitle 2"/>
          <p:cNvSpPr>
            <a:spLocks noGrp="1"/>
          </p:cNvSpPr>
          <p:nvPr>
            <p:ph type="subTitle" idx="1"/>
          </p:nvPr>
        </p:nvSpPr>
        <p:spPr>
          <a:xfrm>
            <a:off x="260350" y="1198219"/>
            <a:ext cx="8883650" cy="5997039"/>
          </a:xfrm>
        </p:spPr>
        <p:txBody>
          <a:bodyPr/>
          <a:lstStyle/>
          <a:p>
            <a:pPr eaLnBrk="1" hangingPunct="1">
              <a:spcBef>
                <a:spcPct val="0"/>
              </a:spcBef>
            </a:pPr>
            <a:r>
              <a:rPr lang="en-US" sz="4400" b="1" dirty="0" err="1">
                <a:latin typeface="Akan Times New Roman" pitchFamily="18" charset="0"/>
                <a:ea typeface="+mj-ea"/>
                <a:cs typeface="Akan Times New Roman" pitchFamily="18" charset="0"/>
              </a:rPr>
              <a:t>Awurade</a:t>
            </a:r>
            <a:r>
              <a:rPr lang="en-US" sz="4400" b="1" dirty="0">
                <a:latin typeface="Akan Times New Roman" pitchFamily="18" charset="0"/>
                <a:ea typeface="+mj-ea"/>
                <a:cs typeface="Akan Times New Roman" pitchFamily="18" charset="0"/>
              </a:rPr>
              <a:t> </a:t>
            </a:r>
            <a:r>
              <a:rPr lang="en-US" sz="4400" b="1" dirty="0" err="1">
                <a:latin typeface="Akan Times New Roman" pitchFamily="18" charset="0"/>
                <a:ea typeface="+mj-ea"/>
                <a:cs typeface="Akan Times New Roman" pitchFamily="18" charset="0"/>
              </a:rPr>
              <a:t>nnye</a:t>
            </a:r>
            <a:r>
              <a:rPr lang="en-US" sz="4400" b="1" dirty="0">
                <a:latin typeface="Akan Times New Roman" pitchFamily="18" charset="0"/>
                <a:ea typeface="+mj-ea"/>
                <a:cs typeface="Akan Times New Roman" pitchFamily="18" charset="0"/>
              </a:rPr>
              <a:t> wo </a:t>
            </a:r>
            <a:r>
              <a:rPr lang="en-US" sz="4400" b="1" dirty="0" err="1">
                <a:latin typeface="Akan Times New Roman" pitchFamily="18" charset="0"/>
                <a:ea typeface="+mj-ea"/>
                <a:cs typeface="Akan Times New Roman" pitchFamily="18" charset="0"/>
              </a:rPr>
              <a:t>nsa</a:t>
            </a:r>
            <a:r>
              <a:rPr lang="en-US" sz="4400" b="1" dirty="0">
                <a:latin typeface="Akan Times New Roman" pitchFamily="18" charset="0"/>
                <a:ea typeface="+mj-ea"/>
                <a:cs typeface="Akan Times New Roman" pitchFamily="18" charset="0"/>
              </a:rPr>
              <a:t> mu </a:t>
            </a:r>
            <a:r>
              <a:rPr lang="en-US" sz="4400" b="1" dirty="0" err="1">
                <a:latin typeface="Akan Times New Roman" pitchFamily="18" charset="0"/>
                <a:ea typeface="+mj-ea"/>
                <a:cs typeface="Akan Times New Roman" pitchFamily="18" charset="0"/>
              </a:rPr>
              <a:t>afcrebc</a:t>
            </a:r>
            <a:r>
              <a:rPr lang="en-US" sz="4400" b="1" dirty="0">
                <a:latin typeface="Akan Times New Roman" pitchFamily="18" charset="0"/>
                <a:ea typeface="+mj-ea"/>
                <a:cs typeface="Akan Times New Roman" pitchFamily="18" charset="0"/>
              </a:rPr>
              <a:t> </a:t>
            </a:r>
            <a:r>
              <a:rPr lang="en-US" sz="4400" b="1" dirty="0" err="1">
                <a:latin typeface="Akan Times New Roman" pitchFamily="18" charset="0"/>
                <a:ea typeface="+mj-ea"/>
                <a:cs typeface="Akan Times New Roman" pitchFamily="18" charset="0"/>
              </a:rPr>
              <a:t>yi</a:t>
            </a:r>
            <a:r>
              <a:rPr lang="en-US" sz="4400" b="1" dirty="0">
                <a:latin typeface="Akan Times New Roman" pitchFamily="18" charset="0"/>
                <a:ea typeface="+mj-ea"/>
                <a:cs typeface="Akan Times New Roman" pitchFamily="18" charset="0"/>
              </a:rPr>
              <a:t> </a:t>
            </a:r>
            <a:r>
              <a:rPr lang="en-US" sz="4400" b="1" dirty="0" err="1">
                <a:latin typeface="Akan Times New Roman" pitchFamily="18" charset="0"/>
                <a:ea typeface="+mj-ea"/>
                <a:cs typeface="Akan Times New Roman" pitchFamily="18" charset="0"/>
              </a:rPr>
              <a:t>mma</a:t>
            </a:r>
            <a:r>
              <a:rPr lang="en-US" sz="4400" b="1" dirty="0">
                <a:latin typeface="Akan Times New Roman" pitchFamily="18" charset="0"/>
                <a:ea typeface="+mj-ea"/>
                <a:cs typeface="Akan Times New Roman" pitchFamily="18" charset="0"/>
              </a:rPr>
              <a:t> </a:t>
            </a:r>
            <a:r>
              <a:rPr lang="en-US" sz="4400" b="1" dirty="0" err="1">
                <a:latin typeface="Akan Times New Roman" pitchFamily="18" charset="0"/>
                <a:ea typeface="+mj-ea"/>
                <a:cs typeface="Akan Times New Roman" pitchFamily="18" charset="0"/>
              </a:rPr>
              <a:t>yjn</a:t>
            </a:r>
            <a:endParaRPr lang="en-US" sz="4400" b="1" dirty="0">
              <a:latin typeface="Akan Times New Roman" pitchFamily="18" charset="0"/>
              <a:ea typeface="+mj-ea"/>
              <a:cs typeface="Akan Times New Roman" pitchFamily="18" charset="0"/>
            </a:endParaRPr>
          </a:p>
          <a:p>
            <a:pPr eaLnBrk="1" hangingPunct="1">
              <a:spcBef>
                <a:spcPct val="0"/>
              </a:spcBef>
            </a:pPr>
            <a:r>
              <a:rPr lang="en-US" sz="4400" b="1" dirty="0">
                <a:latin typeface="Akan Times New Roman" pitchFamily="18" charset="0"/>
                <a:cs typeface="Akan Times New Roman" pitchFamily="18" charset="0"/>
              </a:rPr>
              <a:t>Na </a:t>
            </a:r>
            <a:r>
              <a:rPr lang="en-US" sz="4400" b="1" dirty="0" err="1">
                <a:latin typeface="Akan Times New Roman" pitchFamily="18" charset="0"/>
                <a:cs typeface="Akan Times New Roman" pitchFamily="18" charset="0"/>
              </a:rPr>
              <a:t>jmfa</a:t>
            </a:r>
            <a:r>
              <a:rPr lang="en-US" sz="4400" b="1" dirty="0">
                <a:latin typeface="Akan Times New Roman" pitchFamily="18" charset="0"/>
                <a:cs typeface="Akan Times New Roman" pitchFamily="18" charset="0"/>
              </a:rPr>
              <a:t> </a:t>
            </a:r>
            <a:r>
              <a:rPr lang="en-US" sz="4400" b="1" dirty="0" err="1">
                <a:latin typeface="Akan Times New Roman" pitchFamily="18" charset="0"/>
                <a:cs typeface="Akan Times New Roman" pitchFamily="18" charset="0"/>
              </a:rPr>
              <a:t>ayjyie</a:t>
            </a:r>
            <a:r>
              <a:rPr lang="en-US" sz="4400" b="1" dirty="0">
                <a:latin typeface="Akan Times New Roman" pitchFamily="18" charset="0"/>
                <a:cs typeface="Akan Times New Roman" pitchFamily="18" charset="0"/>
              </a:rPr>
              <a:t> ne </a:t>
            </a:r>
            <a:r>
              <a:rPr lang="en-US" sz="4400" b="1" dirty="0" err="1">
                <a:latin typeface="Akan Times New Roman" pitchFamily="18" charset="0"/>
                <a:cs typeface="Akan Times New Roman" pitchFamily="18" charset="0"/>
              </a:rPr>
              <a:t>animuonyam</a:t>
            </a:r>
            <a:r>
              <a:rPr lang="en-US" sz="4400" b="1" dirty="0">
                <a:latin typeface="Akan Times New Roman" pitchFamily="18" charset="0"/>
                <a:cs typeface="Akan Times New Roman" pitchFamily="18" charset="0"/>
              </a:rPr>
              <a:t> </a:t>
            </a:r>
            <a:r>
              <a:rPr lang="en-US" sz="4400" b="1" dirty="0" err="1">
                <a:latin typeface="Akan Times New Roman" pitchFamily="18" charset="0"/>
                <a:cs typeface="Akan Times New Roman" pitchFamily="18" charset="0"/>
              </a:rPr>
              <a:t>mma</a:t>
            </a:r>
            <a:r>
              <a:rPr lang="en-US" sz="4400" b="1" dirty="0">
                <a:latin typeface="Akan Times New Roman" pitchFamily="18" charset="0"/>
                <a:cs typeface="Akan Times New Roman" pitchFamily="18" charset="0"/>
              </a:rPr>
              <a:t> ne din </a:t>
            </a:r>
          </a:p>
          <a:p>
            <a:pPr eaLnBrk="1" hangingPunct="1">
              <a:spcBef>
                <a:spcPct val="0"/>
              </a:spcBef>
            </a:pPr>
            <a:r>
              <a:rPr lang="en-US" sz="4400" b="1" dirty="0" err="1">
                <a:latin typeface="Akan Times New Roman" pitchFamily="18" charset="0"/>
                <a:cs typeface="Akan Times New Roman" pitchFamily="18" charset="0"/>
              </a:rPr>
              <a:t>kronkron</a:t>
            </a:r>
            <a:r>
              <a:rPr lang="en-US" sz="4400" b="1" dirty="0">
                <a:latin typeface="Akan Times New Roman" pitchFamily="18" charset="0"/>
                <a:cs typeface="Akan Times New Roman" pitchFamily="18" charset="0"/>
              </a:rPr>
              <a:t> no,</a:t>
            </a:r>
          </a:p>
          <a:p>
            <a:pPr eaLnBrk="1" hangingPunct="1">
              <a:spcBef>
                <a:spcPct val="0"/>
              </a:spcBef>
            </a:pPr>
            <a:r>
              <a:rPr lang="en-US" sz="4400" b="1" dirty="0">
                <a:latin typeface="Akan Times New Roman" pitchFamily="18" charset="0"/>
                <a:cs typeface="Akan Times New Roman" pitchFamily="18" charset="0"/>
              </a:rPr>
              <a:t>Na </a:t>
            </a:r>
            <a:r>
              <a:rPr lang="en-US" sz="4400" b="1" dirty="0" err="1">
                <a:latin typeface="Akan Times New Roman" pitchFamily="18" charset="0"/>
                <a:cs typeface="Akan Times New Roman" pitchFamily="18" charset="0"/>
              </a:rPr>
              <a:t>yjn</a:t>
            </a:r>
            <a:r>
              <a:rPr lang="en-US" sz="4400" b="1" dirty="0">
                <a:latin typeface="Akan Times New Roman" pitchFamily="18" charset="0"/>
                <a:cs typeface="Akan Times New Roman" pitchFamily="18" charset="0"/>
              </a:rPr>
              <a:t> </a:t>
            </a:r>
            <a:r>
              <a:rPr lang="en-US" sz="4400" b="1" dirty="0" err="1">
                <a:latin typeface="Akan Times New Roman" pitchFamily="18" charset="0"/>
                <a:cs typeface="Akan Times New Roman" pitchFamily="18" charset="0"/>
              </a:rPr>
              <a:t>nso</a:t>
            </a:r>
            <a:r>
              <a:rPr lang="en-US" sz="4400" b="1" dirty="0">
                <a:latin typeface="Akan Times New Roman" pitchFamily="18" charset="0"/>
                <a:cs typeface="Akan Times New Roman" pitchFamily="18" charset="0"/>
              </a:rPr>
              <a:t>, </a:t>
            </a:r>
            <a:r>
              <a:rPr lang="en-US" sz="4400" b="1" dirty="0" err="1">
                <a:latin typeface="Akan Times New Roman" pitchFamily="18" charset="0"/>
                <a:cs typeface="Akan Times New Roman" pitchFamily="18" charset="0"/>
              </a:rPr>
              <a:t>yjne</a:t>
            </a:r>
            <a:r>
              <a:rPr lang="en-US" sz="4400" b="1" dirty="0">
                <a:latin typeface="Akan Times New Roman" pitchFamily="18" charset="0"/>
                <a:cs typeface="Akan Times New Roman" pitchFamily="18" charset="0"/>
              </a:rPr>
              <a:t> </a:t>
            </a:r>
            <a:r>
              <a:rPr lang="en-US" sz="4400" b="1" dirty="0" err="1">
                <a:latin typeface="Akan Times New Roman" pitchFamily="18" charset="0"/>
                <a:cs typeface="Akan Times New Roman" pitchFamily="18" charset="0"/>
              </a:rPr>
              <a:t>n’ascre</a:t>
            </a:r>
            <a:r>
              <a:rPr lang="en-US" sz="4400" b="1" dirty="0">
                <a:latin typeface="Akan Times New Roman" pitchFamily="18" charset="0"/>
                <a:cs typeface="Akan Times New Roman" pitchFamily="18" charset="0"/>
              </a:rPr>
              <a:t> </a:t>
            </a:r>
            <a:r>
              <a:rPr lang="en-US" sz="4400" b="1" dirty="0" err="1">
                <a:latin typeface="Akan Times New Roman" pitchFamily="18" charset="0"/>
                <a:cs typeface="Akan Times New Roman" pitchFamily="18" charset="0"/>
              </a:rPr>
              <a:t>mma</a:t>
            </a:r>
            <a:r>
              <a:rPr lang="en-US" sz="4400" b="1" dirty="0">
                <a:latin typeface="Akan Times New Roman" pitchFamily="18" charset="0"/>
                <a:cs typeface="Akan Times New Roman" pitchFamily="18" charset="0"/>
              </a:rPr>
              <a:t> </a:t>
            </a:r>
            <a:r>
              <a:rPr lang="en-US" sz="4400" b="1" dirty="0" err="1">
                <a:latin typeface="Akan Times New Roman" pitchFamily="18" charset="0"/>
                <a:cs typeface="Akan Times New Roman" pitchFamily="18" charset="0"/>
              </a:rPr>
              <a:t>nyinaa</a:t>
            </a:r>
            <a:r>
              <a:rPr lang="en-US" sz="4400" b="1" dirty="0">
                <a:latin typeface="Akan Times New Roman" pitchFamily="18" charset="0"/>
                <a:cs typeface="Akan Times New Roman" pitchFamily="18" charset="0"/>
              </a:rPr>
              <a:t> </a:t>
            </a:r>
            <a:r>
              <a:rPr lang="en-US" sz="4400" b="1" dirty="0" err="1">
                <a:latin typeface="Akan Times New Roman" pitchFamily="18" charset="0"/>
                <a:cs typeface="Akan Times New Roman" pitchFamily="18" charset="0"/>
              </a:rPr>
              <a:t>anya</a:t>
            </a:r>
            <a:r>
              <a:rPr lang="en-US" sz="4400" b="1" dirty="0">
                <a:latin typeface="Akan Times New Roman" pitchFamily="18" charset="0"/>
                <a:cs typeface="Akan Times New Roman" pitchFamily="18" charset="0"/>
              </a:rPr>
              <a:t> ho </a:t>
            </a:r>
            <a:r>
              <a:rPr lang="en-US" sz="4400" b="1" dirty="0" err="1">
                <a:latin typeface="Akan Times New Roman" pitchFamily="18" charset="0"/>
                <a:cs typeface="Akan Times New Roman" pitchFamily="18" charset="0"/>
              </a:rPr>
              <a:t>mfasoc</a:t>
            </a:r>
            <a:endParaRPr lang="en-US" sz="4400" b="1" dirty="0">
              <a:latin typeface="Akan Times New Roman" pitchFamily="18" charset="0"/>
              <a:cs typeface="Akan Times New Roman" pitchFamily="18" charset="0"/>
            </a:endParaRPr>
          </a:p>
          <a:p>
            <a:pPr eaLnBrk="1" hangingPunct="1">
              <a:spcBef>
                <a:spcPct val="0"/>
              </a:spcBef>
            </a:pPr>
            <a:endParaRPr lang="en-US" sz="4400" b="1" dirty="0">
              <a:latin typeface="Akan Times New Roman" pitchFamily="18" charset="0"/>
              <a:cs typeface="Akan Times New Roman" pitchFamily="18" charset="0"/>
            </a:endParaRPr>
          </a:p>
          <a:p>
            <a:pPr eaLnBrk="1" hangingPunct="1">
              <a:spcBef>
                <a:spcPct val="0"/>
              </a:spcBef>
            </a:pPr>
            <a:endParaRPr lang="en-US" sz="4400" b="1" dirty="0">
              <a:latin typeface="Akan Times New Roman" pitchFamily="18" charset="0"/>
              <a:ea typeface="+mj-ea"/>
              <a:cs typeface="Akan Times New Roman" pitchFamily="18" charset="0"/>
            </a:endParaRPr>
          </a:p>
        </p:txBody>
      </p:sp>
    </p:spTree>
    <p:extLst>
      <p:ext uri="{BB962C8B-B14F-4D97-AF65-F5344CB8AC3E}">
        <p14:creationId xmlns:p14="http://schemas.microsoft.com/office/powerpoint/2010/main" val="815801380"/>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ctrTitle"/>
          </p:nvPr>
        </p:nvSpPr>
        <p:spPr>
          <a:xfrm>
            <a:off x="0" y="1555666"/>
            <a:ext cx="9144000" cy="3800106"/>
          </a:xfrm>
        </p:spPr>
        <p:txBody>
          <a:bodyPr/>
          <a:lstStyle/>
          <a:p>
            <a:pPr eaLnBrk="1" hangingPunct="1"/>
            <a:r>
              <a:rPr lang="en-US" altLang="en-US" b="1" dirty="0">
                <a:solidFill>
                  <a:srgbClr val="FFFF00"/>
                </a:solidFill>
                <a:latin typeface="Akan Arial" panose="020B0604020202020204" pitchFamily="34" charset="0"/>
                <a:cs typeface="Akan Arial" panose="020B0604020202020204" pitchFamily="34" charset="0"/>
              </a:rPr>
              <a:t>MPAEJ A WCBC GU AKYJDEJ SO</a:t>
            </a:r>
            <a:br>
              <a:rPr lang="en-US" altLang="en-US" sz="5400" b="1" dirty="0">
                <a:latin typeface="Akan Arial" panose="020B0604020202020204" pitchFamily="34" charset="0"/>
                <a:cs typeface="Akan Arial" panose="020B0604020202020204" pitchFamily="34" charset="0"/>
              </a:rPr>
            </a:br>
            <a:br>
              <a:rPr lang="en-US" altLang="en-US" sz="5400" b="1" dirty="0">
                <a:latin typeface="Akan Arial" panose="020B0604020202020204" pitchFamily="34" charset="0"/>
                <a:cs typeface="Akan Arial" panose="020B0604020202020204" pitchFamily="34" charset="0"/>
              </a:rPr>
            </a:br>
            <a:r>
              <a:rPr lang="en-US" altLang="en-US" sz="3200" b="1" dirty="0">
                <a:latin typeface="Akan Arial" panose="020B0604020202020204" pitchFamily="34" charset="0"/>
                <a:cs typeface="Akan Arial" panose="020B0604020202020204" pitchFamily="34" charset="0"/>
              </a:rPr>
              <a:t>(PRAYER OVER THE GIFTS)</a:t>
            </a:r>
            <a:endParaRPr lang="en-US" altLang="en-US" sz="5400" b="1" dirty="0">
              <a:latin typeface="Akan Arial" panose="020B0604020202020204" pitchFamily="34" charset="0"/>
              <a:cs typeface="Akan Arial" panose="020B0604020202020204" pitchFamily="34" charset="0"/>
            </a:endParaRPr>
          </a:p>
        </p:txBody>
      </p:sp>
    </p:spTree>
    <p:extLst>
      <p:ext uri="{BB962C8B-B14F-4D97-AF65-F5344CB8AC3E}">
        <p14:creationId xmlns:p14="http://schemas.microsoft.com/office/powerpoint/2010/main" val="3724062055"/>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ctrTitle"/>
          </p:nvPr>
        </p:nvSpPr>
        <p:spPr>
          <a:xfrm>
            <a:off x="-208636" y="861391"/>
            <a:ext cx="9561271" cy="4715713"/>
          </a:xfrm>
        </p:spPr>
        <p:txBody>
          <a:bodyPr/>
          <a:lstStyle/>
          <a:p>
            <a:pPr eaLnBrk="1" hangingPunct="1"/>
            <a:r>
              <a:rPr lang="en-US" altLang="en-US" sz="7200" b="1" dirty="0">
                <a:solidFill>
                  <a:srgbClr val="FFFF00"/>
                </a:solidFill>
                <a:latin typeface="Akan Times New Roman" pitchFamily="18" charset="0"/>
                <a:cs typeface="Akan Times New Roman" pitchFamily="18" charset="0"/>
              </a:rPr>
              <a:t>ASEDA KRONKRON MPAEJ KESEJ  </a:t>
            </a:r>
            <a:br>
              <a:rPr lang="en-US" altLang="en-US" sz="5400" b="1" dirty="0">
                <a:solidFill>
                  <a:srgbClr val="FFFF00"/>
                </a:solidFill>
                <a:latin typeface="TwiTimes New Roman PS" pitchFamily="2" charset="0"/>
                <a:cs typeface="Tahoma" panose="020B0604030504040204" pitchFamily="34" charset="0"/>
              </a:rPr>
            </a:br>
            <a:br>
              <a:rPr lang="en-US" altLang="en-US" sz="5400" b="1" dirty="0">
                <a:latin typeface="TwiTimes New Roman PS" pitchFamily="2" charset="0"/>
                <a:cs typeface="Tahoma" panose="020B0604030504040204" pitchFamily="34" charset="0"/>
              </a:rPr>
            </a:br>
            <a:r>
              <a:rPr lang="en-US" altLang="en-US" sz="2800" b="1" dirty="0">
                <a:latin typeface="TwiTimes New Roman PS" pitchFamily="2" charset="0"/>
                <a:cs typeface="Tahoma" panose="020B0604030504040204" pitchFamily="34" charset="0"/>
              </a:rPr>
              <a:t>(EUCHARISTIC PRAYER)</a:t>
            </a:r>
            <a:endParaRPr lang="en-US" altLang="en-US" sz="5400" b="1" dirty="0">
              <a:latin typeface="TwiTimes New Roman PS" pitchFamily="2" charset="0"/>
              <a:cs typeface="Tahoma" panose="020B0604030504040204" pitchFamily="34" charset="0"/>
            </a:endParaRPr>
          </a:p>
        </p:txBody>
      </p:sp>
    </p:spTree>
    <p:extLst>
      <p:ext uri="{BB962C8B-B14F-4D97-AF65-F5344CB8AC3E}">
        <p14:creationId xmlns:p14="http://schemas.microsoft.com/office/powerpoint/2010/main" val="3370525709"/>
      </p:ext>
    </p:extLst>
  </p:cSld>
  <p:clrMapOvr>
    <a:masterClrMapping/>
  </p:clrMapOvr>
  <p:transition spd="slow">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ubtitle 2"/>
          <p:cNvSpPr>
            <a:spLocks noGrp="1"/>
          </p:cNvSpPr>
          <p:nvPr>
            <p:ph type="subTitle" idx="1"/>
          </p:nvPr>
        </p:nvSpPr>
        <p:spPr>
          <a:xfrm>
            <a:off x="118753" y="2303812"/>
            <a:ext cx="8906496" cy="2291938"/>
          </a:xfrm>
        </p:spPr>
        <p:txBody>
          <a:bodyPr/>
          <a:lstStyle/>
          <a:p>
            <a:pPr algn="l" eaLnBrk="1" hangingPunct="1">
              <a:spcBef>
                <a:spcPct val="0"/>
              </a:spcBef>
            </a:pPr>
            <a:r>
              <a:rPr lang="en-US" sz="5400" b="1" dirty="0">
                <a:solidFill>
                  <a:srgbClr val="FFFF00"/>
                </a:solidFill>
                <a:latin typeface="Akan Arial" pitchFamily="34" charset="0"/>
                <a:ea typeface="+mj-ea"/>
                <a:cs typeface="Akan Arial" pitchFamily="34" charset="0"/>
              </a:rPr>
              <a:t>NNYESOC:</a:t>
            </a:r>
          </a:p>
          <a:p>
            <a:pPr algn="l" eaLnBrk="1" hangingPunct="1">
              <a:spcBef>
                <a:spcPct val="0"/>
              </a:spcBef>
            </a:pPr>
            <a:r>
              <a:rPr lang="en-US" sz="5400" b="1" dirty="0">
                <a:latin typeface="Akan Arial" pitchFamily="34" charset="0"/>
                <a:ea typeface="+mj-ea"/>
                <a:cs typeface="Akan Arial" pitchFamily="34" charset="0"/>
              </a:rPr>
              <a:t>           </a:t>
            </a:r>
            <a:r>
              <a:rPr lang="en-US" sz="5400" b="1" dirty="0" err="1">
                <a:latin typeface="Akan Arial" pitchFamily="34" charset="0"/>
                <a:ea typeface="+mj-ea"/>
                <a:cs typeface="Akan Arial" pitchFamily="34" charset="0"/>
              </a:rPr>
              <a:t>cne</a:t>
            </a:r>
            <a:r>
              <a:rPr lang="en-US" sz="5400" b="1" dirty="0">
                <a:latin typeface="Akan Arial" pitchFamily="34" charset="0"/>
                <a:ea typeface="+mj-ea"/>
                <a:cs typeface="Akan Arial" pitchFamily="34" charset="0"/>
              </a:rPr>
              <a:t> </a:t>
            </a:r>
            <a:r>
              <a:rPr lang="en-US" sz="5400" b="1" dirty="0" err="1">
                <a:latin typeface="Akan Arial" pitchFamily="34" charset="0"/>
                <a:ea typeface="+mj-ea"/>
                <a:cs typeface="Akan Arial" pitchFamily="34" charset="0"/>
              </a:rPr>
              <a:t>wo</a:t>
            </a:r>
            <a:r>
              <a:rPr lang="en-US" sz="5400" b="1" dirty="0">
                <a:latin typeface="Akan Arial" pitchFamily="34" charset="0"/>
                <a:ea typeface="+mj-ea"/>
                <a:cs typeface="Akan Arial" pitchFamily="34" charset="0"/>
              </a:rPr>
              <a:t> </a:t>
            </a:r>
            <a:r>
              <a:rPr lang="en-US" sz="5400" b="1" dirty="0" err="1">
                <a:latin typeface="Akan Arial" pitchFamily="34" charset="0"/>
                <a:ea typeface="+mj-ea"/>
                <a:cs typeface="Akan Arial" pitchFamily="34" charset="0"/>
              </a:rPr>
              <a:t>sunsum</a:t>
            </a:r>
            <a:r>
              <a:rPr lang="en-US" sz="5400" b="1" dirty="0">
                <a:latin typeface="Akan Arial" pitchFamily="34" charset="0"/>
                <a:ea typeface="+mj-ea"/>
                <a:cs typeface="Akan Arial" pitchFamily="34" charset="0"/>
              </a:rPr>
              <a:t> </a:t>
            </a:r>
            <a:r>
              <a:rPr lang="en-US" sz="5400" b="1" dirty="0" err="1">
                <a:latin typeface="Akan Arial" pitchFamily="34" charset="0"/>
                <a:ea typeface="+mj-ea"/>
                <a:cs typeface="Akan Arial" pitchFamily="34" charset="0"/>
              </a:rPr>
              <a:t>ntena</a:t>
            </a:r>
            <a:endParaRPr lang="en-US" sz="5400" b="1" dirty="0">
              <a:latin typeface="Akan Arial" pitchFamily="34" charset="0"/>
              <a:ea typeface="+mj-ea"/>
              <a:cs typeface="Akan Arial" pitchFamily="34" charset="0"/>
            </a:endParaRPr>
          </a:p>
        </p:txBody>
      </p:sp>
    </p:spTree>
    <p:extLst>
      <p:ext uri="{BB962C8B-B14F-4D97-AF65-F5344CB8AC3E}">
        <p14:creationId xmlns:p14="http://schemas.microsoft.com/office/powerpoint/2010/main" val="1713934593"/>
      </p:ext>
    </p:extLst>
  </p:cSld>
  <p:clrMapOvr>
    <a:masterClrMapping/>
  </p:clrMapOvr>
  <p:transition spd="slow">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ubtitle 2"/>
          <p:cNvSpPr>
            <a:spLocks noGrp="1"/>
          </p:cNvSpPr>
          <p:nvPr>
            <p:ph type="subTitle" idx="1"/>
          </p:nvPr>
        </p:nvSpPr>
        <p:spPr>
          <a:xfrm>
            <a:off x="118752" y="2513877"/>
            <a:ext cx="8906496" cy="2291938"/>
          </a:xfrm>
        </p:spPr>
        <p:txBody>
          <a:bodyPr/>
          <a:lstStyle/>
          <a:p>
            <a:pPr algn="l" eaLnBrk="1" hangingPunct="1">
              <a:spcBef>
                <a:spcPct val="0"/>
              </a:spcBef>
            </a:pPr>
            <a:r>
              <a:rPr lang="en-US" sz="5400" b="1" dirty="0">
                <a:solidFill>
                  <a:srgbClr val="FFFF00"/>
                </a:solidFill>
                <a:latin typeface="Akan Arial" pitchFamily="34" charset="0"/>
                <a:ea typeface="+mj-ea"/>
                <a:cs typeface="Akan Arial" pitchFamily="34" charset="0"/>
              </a:rPr>
              <a:t>NNYESOC:</a:t>
            </a:r>
          </a:p>
          <a:p>
            <a:pPr eaLnBrk="1" hangingPunct="1">
              <a:spcBef>
                <a:spcPct val="0"/>
              </a:spcBef>
            </a:pPr>
            <a:r>
              <a:rPr lang="en-US" sz="5400" b="1" dirty="0">
                <a:latin typeface="Akan Arial" pitchFamily="34" charset="0"/>
                <a:ea typeface="+mj-ea"/>
                <a:cs typeface="Akan Arial" pitchFamily="34" charset="0"/>
              </a:rPr>
              <a:t>           </a:t>
            </a:r>
            <a:r>
              <a:rPr lang="en-US" sz="4800" b="1" dirty="0" err="1">
                <a:latin typeface="Akan Arial" pitchFamily="34" charset="0"/>
                <a:ea typeface="+mj-ea"/>
                <a:cs typeface="Akan Arial" pitchFamily="34" charset="0"/>
              </a:rPr>
              <a:t>Ya</a:t>
            </a:r>
            <a:r>
              <a:rPr lang="en-US" sz="4800" b="1" dirty="0">
                <a:latin typeface="Akan Arial" pitchFamily="34" charset="0"/>
                <a:ea typeface="+mj-ea"/>
                <a:cs typeface="Akan Arial" pitchFamily="34" charset="0"/>
              </a:rPr>
              <a:t> ma so a ma </a:t>
            </a:r>
            <a:r>
              <a:rPr lang="en-US" sz="4800" b="1" dirty="0" err="1">
                <a:latin typeface="Akan Arial" pitchFamily="34" charset="0"/>
                <a:ea typeface="+mj-ea"/>
                <a:cs typeface="Akan Arial" pitchFamily="34" charset="0"/>
              </a:rPr>
              <a:t>Awurade</a:t>
            </a:r>
            <a:endParaRPr lang="en-US" sz="5400" b="1" dirty="0">
              <a:latin typeface="Akan Arial" pitchFamily="34" charset="0"/>
              <a:ea typeface="+mj-ea"/>
              <a:cs typeface="Akan Arial" pitchFamily="34" charset="0"/>
            </a:endParaRPr>
          </a:p>
        </p:txBody>
      </p:sp>
    </p:spTree>
    <p:extLst>
      <p:ext uri="{BB962C8B-B14F-4D97-AF65-F5344CB8AC3E}">
        <p14:creationId xmlns:p14="http://schemas.microsoft.com/office/powerpoint/2010/main" val="36283400"/>
      </p:ext>
    </p:extLst>
  </p:cSld>
  <p:clrMapOvr>
    <a:masterClrMapping/>
  </p:clrMapOvr>
  <p:transition spd="slow">
    <p:wip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ubtitle 2"/>
          <p:cNvSpPr>
            <a:spLocks noGrp="1"/>
          </p:cNvSpPr>
          <p:nvPr>
            <p:ph type="subTitle" idx="1"/>
          </p:nvPr>
        </p:nvSpPr>
        <p:spPr>
          <a:xfrm>
            <a:off x="0" y="3041266"/>
            <a:ext cx="9412381" cy="2327566"/>
          </a:xfrm>
        </p:spPr>
        <p:txBody>
          <a:bodyPr/>
          <a:lstStyle/>
          <a:p>
            <a:pPr algn="l" eaLnBrk="1" hangingPunct="1">
              <a:spcBef>
                <a:spcPct val="0"/>
              </a:spcBef>
            </a:pPr>
            <a:r>
              <a:rPr lang="en-US" sz="4400" b="1" dirty="0">
                <a:latin typeface="Akan Times New Roman" pitchFamily="18" charset="0"/>
                <a:ea typeface="+mj-ea"/>
                <a:cs typeface="Akan Times New Roman" pitchFamily="18" charset="0"/>
              </a:rPr>
              <a:t>   NNYESOC:</a:t>
            </a:r>
          </a:p>
          <a:p>
            <a:pPr eaLnBrk="1" hangingPunct="1">
              <a:spcBef>
                <a:spcPct val="0"/>
              </a:spcBef>
            </a:pPr>
            <a:r>
              <a:rPr lang="en-US" sz="5400" b="1" dirty="0">
                <a:solidFill>
                  <a:srgbClr val="FFFF00"/>
                </a:solidFill>
                <a:latin typeface="Akan Times New Roman" pitchFamily="18" charset="0"/>
                <a:ea typeface="+mj-ea"/>
                <a:cs typeface="Akan Times New Roman" pitchFamily="18" charset="0"/>
              </a:rPr>
              <a:t>                    </a:t>
            </a:r>
            <a:r>
              <a:rPr lang="en-US" sz="5400" b="1" dirty="0" err="1">
                <a:solidFill>
                  <a:srgbClr val="FFFF00"/>
                </a:solidFill>
                <a:latin typeface="Akan Times New Roman" pitchFamily="18" charset="0"/>
                <a:ea typeface="+mj-ea"/>
                <a:cs typeface="Akan Times New Roman" pitchFamily="18" charset="0"/>
              </a:rPr>
              <a:t>Jfata</a:t>
            </a:r>
            <a:r>
              <a:rPr lang="en-US" sz="5400" b="1" dirty="0">
                <a:solidFill>
                  <a:srgbClr val="FFFF00"/>
                </a:solidFill>
                <a:latin typeface="Akan Times New Roman" pitchFamily="18" charset="0"/>
                <a:ea typeface="+mj-ea"/>
                <a:cs typeface="Akan Times New Roman" pitchFamily="18" charset="0"/>
              </a:rPr>
              <a:t>, </a:t>
            </a:r>
            <a:r>
              <a:rPr lang="en-US" sz="5400" b="1" dirty="0" err="1">
                <a:solidFill>
                  <a:srgbClr val="FFFF00"/>
                </a:solidFill>
                <a:latin typeface="Akan Times New Roman" pitchFamily="18" charset="0"/>
                <a:ea typeface="+mj-ea"/>
                <a:cs typeface="Akan Times New Roman" pitchFamily="18" charset="0"/>
              </a:rPr>
              <a:t>na</a:t>
            </a:r>
            <a:r>
              <a:rPr lang="en-US" sz="5400" b="1" dirty="0">
                <a:solidFill>
                  <a:srgbClr val="FFFF00"/>
                </a:solidFill>
                <a:latin typeface="Akan Times New Roman" pitchFamily="18" charset="0"/>
                <a:ea typeface="+mj-ea"/>
                <a:cs typeface="Akan Times New Roman" pitchFamily="18" charset="0"/>
              </a:rPr>
              <a:t> </a:t>
            </a:r>
            <a:r>
              <a:rPr lang="en-US" sz="5400" b="1" dirty="0" err="1">
                <a:solidFill>
                  <a:srgbClr val="FFFF00"/>
                </a:solidFill>
                <a:latin typeface="Akan Times New Roman" pitchFamily="18" charset="0"/>
                <a:ea typeface="+mj-ea"/>
                <a:cs typeface="Akan Times New Roman" pitchFamily="18" charset="0"/>
              </a:rPr>
              <a:t>Jtene</a:t>
            </a:r>
            <a:endParaRPr lang="en-US" sz="5400" b="1" dirty="0">
              <a:solidFill>
                <a:srgbClr val="FFFF00"/>
              </a:solidFill>
              <a:latin typeface="Akan Times New Roman" pitchFamily="18" charset="0"/>
              <a:ea typeface="+mj-ea"/>
              <a:cs typeface="Akan Times New Roman" pitchFamily="18" charset="0"/>
            </a:endParaRPr>
          </a:p>
        </p:txBody>
      </p:sp>
    </p:spTree>
    <p:extLst>
      <p:ext uri="{BB962C8B-B14F-4D97-AF65-F5344CB8AC3E}">
        <p14:creationId xmlns:p14="http://schemas.microsoft.com/office/powerpoint/2010/main" val="4044975528"/>
      </p:ext>
    </p:extLst>
  </p:cSld>
  <p:clrMapOvr>
    <a:masterClrMapping/>
  </p:clrMapOvr>
  <p:transition spd="slow">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ctrTitle"/>
          </p:nvPr>
        </p:nvSpPr>
        <p:spPr>
          <a:xfrm>
            <a:off x="685800" y="1840673"/>
            <a:ext cx="7772400" cy="3123213"/>
          </a:xfrm>
        </p:spPr>
        <p:txBody>
          <a:bodyPr/>
          <a:lstStyle/>
          <a:p>
            <a:pPr eaLnBrk="1" hangingPunct="1"/>
            <a:r>
              <a:rPr lang="en-US" altLang="en-US" sz="5400" b="1" dirty="0">
                <a:solidFill>
                  <a:srgbClr val="FFFF00"/>
                </a:solidFill>
                <a:latin typeface="Akan Times New Roman" pitchFamily="18" charset="0"/>
                <a:cs typeface="Akan Times New Roman" pitchFamily="18" charset="0"/>
              </a:rPr>
              <a:t>ASEDA KESEJ NNIANIMU MPAEJ  </a:t>
            </a:r>
            <a:br>
              <a:rPr lang="en-US" altLang="en-US" sz="5400" b="1" dirty="0">
                <a:latin typeface="TwiTimes New Roman PS" pitchFamily="2" charset="0"/>
                <a:cs typeface="Tahoma" panose="020B0604030504040204" pitchFamily="34" charset="0"/>
              </a:rPr>
            </a:br>
            <a:br>
              <a:rPr lang="en-US" altLang="en-US" sz="5400" b="1" dirty="0">
                <a:latin typeface="TwiTimes New Roman PS" pitchFamily="2" charset="0"/>
                <a:cs typeface="Tahoma" panose="020B0604030504040204" pitchFamily="34" charset="0"/>
              </a:rPr>
            </a:br>
            <a:r>
              <a:rPr lang="en-US" altLang="en-US" sz="3200" b="1" dirty="0">
                <a:latin typeface="TwiTimes New Roman PS" pitchFamily="2" charset="0"/>
                <a:cs typeface="Tahoma" panose="020B0604030504040204" pitchFamily="34" charset="0"/>
              </a:rPr>
              <a:t>(PREFACE)</a:t>
            </a:r>
            <a:endParaRPr lang="en-US" altLang="en-US" sz="5400" b="1" dirty="0">
              <a:latin typeface="TwiTimes New Roman PS" pitchFamily="2" charset="0"/>
              <a:cs typeface="Tahoma" panose="020B0604030504040204" pitchFamily="34" charset="0"/>
            </a:endParaRPr>
          </a:p>
        </p:txBody>
      </p:sp>
    </p:spTree>
    <p:extLst>
      <p:ext uri="{BB962C8B-B14F-4D97-AF65-F5344CB8AC3E}">
        <p14:creationId xmlns:p14="http://schemas.microsoft.com/office/powerpoint/2010/main" val="3273385378"/>
      </p:ext>
    </p:extLst>
  </p:cSld>
  <p:clrMapOvr>
    <a:masterClrMapping/>
  </p:clrMapOvr>
  <p:transition spd="slow">
    <p:wip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B90543-59CF-4797-BE31-60D628552FE4}"/>
              </a:ext>
            </a:extLst>
          </p:cNvPr>
          <p:cNvSpPr>
            <a:spLocks noGrp="1"/>
          </p:cNvSpPr>
          <p:nvPr>
            <p:ph idx="1"/>
          </p:nvPr>
        </p:nvSpPr>
        <p:spPr>
          <a:xfrm>
            <a:off x="734668" y="2766529"/>
            <a:ext cx="7886700" cy="4351338"/>
          </a:xfrm>
        </p:spPr>
        <p:txBody>
          <a:bodyPr/>
          <a:lstStyle/>
          <a:p>
            <a:pPr marL="0" indent="0" algn="ctr">
              <a:buNone/>
            </a:pPr>
            <a:r>
              <a:rPr lang="en-US" sz="9600" b="1" dirty="0">
                <a:solidFill>
                  <a:srgbClr val="FFFF00"/>
                </a:solidFill>
                <a:latin typeface="Times New Roman" panose="02020603050405020304" pitchFamily="18" charset="0"/>
                <a:cs typeface="Times New Roman" panose="02020603050405020304" pitchFamily="18" charset="0"/>
              </a:rPr>
              <a:t>KRONKRON</a:t>
            </a:r>
          </a:p>
        </p:txBody>
      </p:sp>
    </p:spTree>
    <p:extLst>
      <p:ext uri="{BB962C8B-B14F-4D97-AF65-F5344CB8AC3E}">
        <p14:creationId xmlns:p14="http://schemas.microsoft.com/office/powerpoint/2010/main" val="33171590"/>
      </p:ext>
    </p:extLst>
  </p:cSld>
  <p:clrMapOvr>
    <a:masterClrMapping/>
  </p:clrMapOvr>
  <p:transition spd="slow">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130629" y="427511"/>
            <a:ext cx="8882742" cy="5937662"/>
          </a:xfrm>
        </p:spPr>
        <p:txBody>
          <a:bodyPr/>
          <a:lstStyle/>
          <a:p>
            <a:pPr algn="ctr" eaLnBrk="1" hangingPunct="1"/>
            <a:r>
              <a:rPr lang="en-US" sz="4800" b="1" dirty="0" err="1">
                <a:latin typeface="Akan Arial" pitchFamily="34" charset="0"/>
                <a:cs typeface="Akan Arial" pitchFamily="34" charset="0"/>
              </a:rPr>
              <a:t>Kronkron</a:t>
            </a:r>
            <a:r>
              <a:rPr lang="en-US" sz="4800" b="1" dirty="0">
                <a:latin typeface="Akan Arial" pitchFamily="34" charset="0"/>
                <a:cs typeface="Akan Arial" pitchFamily="34" charset="0"/>
              </a:rPr>
              <a:t>, </a:t>
            </a:r>
            <a:r>
              <a:rPr lang="en-US" sz="4800" b="1" dirty="0" err="1">
                <a:latin typeface="Akan Arial" pitchFamily="34" charset="0"/>
                <a:cs typeface="Akan Arial" pitchFamily="34" charset="0"/>
              </a:rPr>
              <a:t>Kronkron</a:t>
            </a:r>
            <a:r>
              <a:rPr lang="en-US" sz="4800" b="1" dirty="0">
                <a:latin typeface="Akan Arial" pitchFamily="34" charset="0"/>
                <a:cs typeface="Akan Arial" pitchFamily="34" charset="0"/>
              </a:rPr>
              <a:t>, </a:t>
            </a:r>
            <a:r>
              <a:rPr lang="en-US" sz="4800" b="1" dirty="0" err="1">
                <a:latin typeface="Akan Arial" pitchFamily="34" charset="0"/>
                <a:cs typeface="Akan Arial" pitchFamily="34" charset="0"/>
              </a:rPr>
              <a:t>Kronkron</a:t>
            </a:r>
            <a:r>
              <a:rPr lang="en-US" sz="4800" b="1" dirty="0">
                <a:latin typeface="Akan Arial" pitchFamily="34" charset="0"/>
                <a:cs typeface="Akan Arial" pitchFamily="34" charset="0"/>
              </a:rPr>
              <a:t>,</a:t>
            </a:r>
            <a:br>
              <a:rPr lang="en-US" sz="4800" b="1" dirty="0">
                <a:latin typeface="Akan Arial" pitchFamily="34" charset="0"/>
                <a:cs typeface="Akan Arial" pitchFamily="34" charset="0"/>
              </a:rPr>
            </a:br>
            <a:r>
              <a:rPr lang="en-US" sz="4800" b="1" dirty="0" err="1">
                <a:latin typeface="Akan Arial" pitchFamily="34" charset="0"/>
                <a:cs typeface="Akan Arial" pitchFamily="34" charset="0"/>
              </a:rPr>
              <a:t>Pempemankoma</a:t>
            </a:r>
            <a:r>
              <a:rPr lang="en-US" sz="4800" b="1" dirty="0">
                <a:latin typeface="Akan Arial" pitchFamily="34" charset="0"/>
                <a:cs typeface="Akan Arial" pitchFamily="34" charset="0"/>
              </a:rPr>
              <a:t> </a:t>
            </a:r>
            <a:r>
              <a:rPr lang="en-US" sz="4800" b="1" dirty="0" err="1">
                <a:latin typeface="Akan Arial" pitchFamily="34" charset="0"/>
                <a:cs typeface="Akan Arial" pitchFamily="34" charset="0"/>
              </a:rPr>
              <a:t>Awurade</a:t>
            </a:r>
            <a:r>
              <a:rPr lang="en-US" sz="4800" b="1" dirty="0">
                <a:latin typeface="Akan Arial" pitchFamily="34" charset="0"/>
                <a:cs typeface="Akan Arial" pitchFamily="34" charset="0"/>
              </a:rPr>
              <a:t> </a:t>
            </a:r>
            <a:r>
              <a:rPr lang="en-US" sz="4800" b="1" dirty="0" err="1">
                <a:latin typeface="Akan Arial" pitchFamily="34" charset="0"/>
                <a:cs typeface="Akan Arial" pitchFamily="34" charset="0"/>
              </a:rPr>
              <a:t>Nyankopcn</a:t>
            </a:r>
            <a:r>
              <a:rPr lang="en-US" sz="4800" b="1" dirty="0">
                <a:latin typeface="Akan Arial" pitchFamily="34" charset="0"/>
                <a:cs typeface="Akan Arial" pitchFamily="34" charset="0"/>
              </a:rPr>
              <a:t>,</a:t>
            </a:r>
            <a:br>
              <a:rPr lang="en-US" sz="4800" b="1" dirty="0">
                <a:latin typeface="Akan Arial" pitchFamily="34" charset="0"/>
                <a:cs typeface="Akan Arial" pitchFamily="34" charset="0"/>
              </a:rPr>
            </a:br>
            <a:r>
              <a:rPr lang="en-US" sz="4800" b="1" dirty="0" err="1">
                <a:latin typeface="Akan Arial" pitchFamily="34" charset="0"/>
                <a:cs typeface="Akan Arial" pitchFamily="34" charset="0"/>
              </a:rPr>
              <a:t>W’animuonyam</a:t>
            </a:r>
            <a:r>
              <a:rPr lang="en-US" sz="4800" b="1" dirty="0">
                <a:latin typeface="Akan Arial" pitchFamily="34" charset="0"/>
                <a:cs typeface="Akan Arial" pitchFamily="34" charset="0"/>
              </a:rPr>
              <a:t> </a:t>
            </a:r>
            <a:r>
              <a:rPr lang="en-US" sz="4800" b="1" dirty="0" err="1">
                <a:latin typeface="Akan Arial" pitchFamily="34" charset="0"/>
                <a:cs typeface="Akan Arial" pitchFamily="34" charset="0"/>
              </a:rPr>
              <a:t>ahyj</a:t>
            </a:r>
            <a:r>
              <a:rPr lang="en-US" sz="4800" b="1" dirty="0">
                <a:latin typeface="Akan Arial" pitchFamily="34" charset="0"/>
                <a:cs typeface="Akan Arial" pitchFamily="34" charset="0"/>
              </a:rPr>
              <a:t> </a:t>
            </a:r>
            <a:r>
              <a:rPr lang="en-US" sz="4800" b="1" dirty="0" err="1">
                <a:latin typeface="Akan Arial" pitchFamily="34" charset="0"/>
                <a:cs typeface="Akan Arial" pitchFamily="34" charset="0"/>
              </a:rPr>
              <a:t>soro</a:t>
            </a:r>
            <a:r>
              <a:rPr lang="en-US" sz="4800" b="1" dirty="0">
                <a:latin typeface="Akan Arial" pitchFamily="34" charset="0"/>
                <a:cs typeface="Akan Arial" pitchFamily="34" charset="0"/>
              </a:rPr>
              <a:t> ne </a:t>
            </a:r>
            <a:r>
              <a:rPr lang="en-US" sz="4800" b="1" dirty="0" err="1">
                <a:latin typeface="Akan Arial" pitchFamily="34" charset="0"/>
                <a:cs typeface="Akan Arial" pitchFamily="34" charset="0"/>
              </a:rPr>
              <a:t>asaase</a:t>
            </a:r>
            <a:r>
              <a:rPr lang="en-US" sz="4800" b="1" dirty="0">
                <a:latin typeface="Akan Arial" pitchFamily="34" charset="0"/>
                <a:cs typeface="Akan Arial" pitchFamily="34" charset="0"/>
              </a:rPr>
              <a:t> ma;</a:t>
            </a:r>
            <a:br>
              <a:rPr lang="en-US" sz="4800" b="1" dirty="0">
                <a:latin typeface="Akan Arial" pitchFamily="34" charset="0"/>
                <a:cs typeface="Akan Arial" pitchFamily="34" charset="0"/>
              </a:rPr>
            </a:br>
            <a:r>
              <a:rPr lang="en-US" sz="4800" b="1" dirty="0">
                <a:latin typeface="Akan Arial" pitchFamily="34" charset="0"/>
                <a:cs typeface="Akan Arial" pitchFamily="34" charset="0"/>
              </a:rPr>
              <a:t>Hosanna </a:t>
            </a:r>
            <a:r>
              <a:rPr lang="en-US" sz="4800" b="1" dirty="0" err="1">
                <a:latin typeface="Akan Arial" pitchFamily="34" charset="0"/>
                <a:cs typeface="Akan Arial" pitchFamily="34" charset="0"/>
              </a:rPr>
              <a:t>nka</a:t>
            </a:r>
            <a:r>
              <a:rPr lang="en-US" sz="4800" b="1" dirty="0">
                <a:latin typeface="Akan Arial" pitchFamily="34" charset="0"/>
                <a:cs typeface="Akan Arial" pitchFamily="34" charset="0"/>
              </a:rPr>
              <a:t> </a:t>
            </a:r>
            <a:r>
              <a:rPr lang="en-US" sz="4800" b="1" dirty="0" err="1">
                <a:latin typeface="Akan Arial" pitchFamily="34" charset="0"/>
                <a:cs typeface="Akan Arial" pitchFamily="34" charset="0"/>
              </a:rPr>
              <a:t>dej</a:t>
            </a:r>
            <a:r>
              <a:rPr lang="en-US" sz="4800" b="1" dirty="0">
                <a:latin typeface="Akan Arial" pitchFamily="34" charset="0"/>
                <a:cs typeface="Akan Arial" pitchFamily="34" charset="0"/>
              </a:rPr>
              <a:t> </a:t>
            </a:r>
            <a:r>
              <a:rPr lang="en-US" sz="4800" b="1" dirty="0" err="1">
                <a:latin typeface="Akan Arial" pitchFamily="34" charset="0"/>
                <a:cs typeface="Akan Arial" pitchFamily="34" charset="0"/>
              </a:rPr>
              <a:t>cwc</a:t>
            </a:r>
            <a:r>
              <a:rPr lang="en-US" sz="4800" b="1" dirty="0">
                <a:latin typeface="Akan Arial" pitchFamily="34" charset="0"/>
                <a:cs typeface="Akan Arial" pitchFamily="34" charset="0"/>
              </a:rPr>
              <a:t> </a:t>
            </a:r>
            <a:r>
              <a:rPr lang="en-US" sz="4800" b="1" dirty="0" err="1">
                <a:latin typeface="Akan Arial" pitchFamily="34" charset="0"/>
                <a:cs typeface="Akan Arial" pitchFamily="34" charset="0"/>
              </a:rPr>
              <a:t>sorosoro</a:t>
            </a:r>
            <a:r>
              <a:rPr lang="en-US" sz="4800" b="1" dirty="0">
                <a:latin typeface="Akan Arial" pitchFamily="34" charset="0"/>
                <a:cs typeface="Akan Arial" pitchFamily="34" charset="0"/>
              </a:rPr>
              <a:t>.</a:t>
            </a:r>
            <a:br>
              <a:rPr lang="en-US" sz="4800" b="1" dirty="0">
                <a:latin typeface="Akan Arial" pitchFamily="34" charset="0"/>
                <a:cs typeface="Akan Arial" pitchFamily="34" charset="0"/>
              </a:rPr>
            </a:br>
            <a:r>
              <a:rPr lang="en-US" sz="4800" b="1" dirty="0" err="1">
                <a:latin typeface="Akan Arial" pitchFamily="34" charset="0"/>
                <a:cs typeface="Akan Arial" pitchFamily="34" charset="0"/>
              </a:rPr>
              <a:t>Nhyira</a:t>
            </a:r>
            <a:r>
              <a:rPr lang="en-US" sz="4800" b="1" dirty="0">
                <a:latin typeface="Akan Arial" pitchFamily="34" charset="0"/>
                <a:cs typeface="Akan Arial" pitchFamily="34" charset="0"/>
              </a:rPr>
              <a:t> </a:t>
            </a:r>
            <a:r>
              <a:rPr lang="en-US" sz="4800" b="1" dirty="0" err="1">
                <a:latin typeface="Akan Arial" pitchFamily="34" charset="0"/>
                <a:cs typeface="Akan Arial" pitchFamily="34" charset="0"/>
              </a:rPr>
              <a:t>nka</a:t>
            </a:r>
            <a:r>
              <a:rPr lang="en-US" sz="4800" b="1" dirty="0">
                <a:latin typeface="Akan Arial" pitchFamily="34" charset="0"/>
                <a:cs typeface="Akan Arial" pitchFamily="34" charset="0"/>
              </a:rPr>
              <a:t> </a:t>
            </a:r>
            <a:r>
              <a:rPr lang="en-US" sz="4800" b="1" dirty="0" err="1">
                <a:latin typeface="Akan Arial" pitchFamily="34" charset="0"/>
                <a:cs typeface="Akan Arial" pitchFamily="34" charset="0"/>
              </a:rPr>
              <a:t>dejcnam</a:t>
            </a:r>
            <a:r>
              <a:rPr lang="en-US" sz="4800" b="1" dirty="0">
                <a:latin typeface="Akan Arial" pitchFamily="34" charset="0"/>
                <a:cs typeface="Akan Arial" pitchFamily="34" charset="0"/>
              </a:rPr>
              <a:t> </a:t>
            </a:r>
            <a:r>
              <a:rPr lang="en-US" sz="4800" b="1" dirty="0" err="1">
                <a:latin typeface="Akan Arial" pitchFamily="34" charset="0"/>
                <a:cs typeface="Akan Arial" pitchFamily="34" charset="0"/>
              </a:rPr>
              <a:t>Awurade</a:t>
            </a:r>
            <a:r>
              <a:rPr lang="en-US" sz="4800" b="1" dirty="0">
                <a:latin typeface="Akan Arial" pitchFamily="34" charset="0"/>
                <a:cs typeface="Akan Arial" pitchFamily="34" charset="0"/>
              </a:rPr>
              <a:t> din mu </a:t>
            </a:r>
            <a:r>
              <a:rPr lang="en-US" sz="4800" b="1" dirty="0" err="1">
                <a:latin typeface="Akan Arial" pitchFamily="34" charset="0"/>
                <a:cs typeface="Akan Arial" pitchFamily="34" charset="0"/>
              </a:rPr>
              <a:t>reba</a:t>
            </a:r>
            <a:r>
              <a:rPr lang="en-US" sz="4800" b="1" dirty="0">
                <a:latin typeface="Akan Arial" pitchFamily="34" charset="0"/>
                <a:cs typeface="Akan Arial" pitchFamily="34" charset="0"/>
              </a:rPr>
              <a:t>.</a:t>
            </a:r>
            <a:br>
              <a:rPr lang="en-US" sz="4800" b="1" dirty="0">
                <a:latin typeface="Akan Arial" pitchFamily="34" charset="0"/>
                <a:cs typeface="Akan Arial" pitchFamily="34" charset="0"/>
              </a:rPr>
            </a:br>
            <a:r>
              <a:rPr lang="en-US" sz="4800" b="1" dirty="0">
                <a:latin typeface="Akan Arial" pitchFamily="34" charset="0"/>
                <a:cs typeface="Akan Arial" pitchFamily="34" charset="0"/>
              </a:rPr>
              <a:t>Hosanna ka </a:t>
            </a:r>
            <a:r>
              <a:rPr lang="en-US" sz="4800" b="1" dirty="0" err="1">
                <a:latin typeface="Akan Arial" pitchFamily="34" charset="0"/>
                <a:cs typeface="Akan Arial" pitchFamily="34" charset="0"/>
              </a:rPr>
              <a:t>wc</a:t>
            </a:r>
            <a:r>
              <a:rPr lang="en-US" sz="4800" b="1" dirty="0">
                <a:latin typeface="Akan Arial" pitchFamily="34" charset="0"/>
                <a:cs typeface="Akan Arial" pitchFamily="34" charset="0"/>
              </a:rPr>
              <a:t> </a:t>
            </a:r>
            <a:r>
              <a:rPr lang="en-US" sz="4800" b="1" dirty="0" err="1">
                <a:latin typeface="Akan Arial" pitchFamily="34" charset="0"/>
                <a:cs typeface="Akan Arial" pitchFamily="34" charset="0"/>
              </a:rPr>
              <a:t>sorosoro</a:t>
            </a:r>
            <a:r>
              <a:rPr lang="en-US" sz="4800" b="1" dirty="0">
                <a:latin typeface="Akan Arial" pitchFamily="34" charset="0"/>
                <a:cs typeface="Akan Arial" pitchFamily="34" charset="0"/>
              </a:rPr>
              <a:t>.</a:t>
            </a:r>
          </a:p>
        </p:txBody>
      </p:sp>
    </p:spTree>
    <p:extLst>
      <p:ext uri="{BB962C8B-B14F-4D97-AF65-F5344CB8AC3E}">
        <p14:creationId xmlns:p14="http://schemas.microsoft.com/office/powerpoint/2010/main" val="4238182876"/>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685800" y="558140"/>
            <a:ext cx="7772400" cy="2244438"/>
          </a:xfrm>
        </p:spPr>
        <p:txBody>
          <a:bodyPr/>
          <a:lstStyle/>
          <a:p>
            <a:pPr eaLnBrk="1" hangingPunct="1"/>
            <a:r>
              <a:rPr lang="en-US" sz="5400" b="1" dirty="0">
                <a:solidFill>
                  <a:srgbClr val="FFFF00"/>
                </a:solidFill>
                <a:latin typeface="TwiTimes New Roman PS" pitchFamily="2" charset="0"/>
                <a:ea typeface="Tahoma" panose="020B0604030504040204" pitchFamily="34" charset="0"/>
                <a:cs typeface="Tahoma" panose="020B0604030504040204" pitchFamily="34" charset="0"/>
              </a:rPr>
              <a:t>NKYEA</a:t>
            </a:r>
            <a:br>
              <a:rPr lang="en-US" sz="5400" b="1" dirty="0">
                <a:latin typeface="TwiTimes New Roman PS" pitchFamily="2" charset="0"/>
                <a:ea typeface="Tahoma" panose="020B0604030504040204" pitchFamily="34" charset="0"/>
                <a:cs typeface="Tahoma" panose="020B0604030504040204" pitchFamily="34" charset="0"/>
              </a:rPr>
            </a:br>
            <a:r>
              <a:rPr lang="en-US" sz="5400" b="1" dirty="0">
                <a:latin typeface="TwiTimes New Roman PS" pitchFamily="2" charset="0"/>
                <a:ea typeface="Tahoma" panose="020B0604030504040204" pitchFamily="34" charset="0"/>
                <a:cs typeface="Tahoma" panose="020B0604030504040204" pitchFamily="34" charset="0"/>
              </a:rPr>
              <a:t>(GREETINGS)</a:t>
            </a:r>
          </a:p>
        </p:txBody>
      </p:sp>
      <p:sp>
        <p:nvSpPr>
          <p:cNvPr id="3" name="Title 1"/>
          <p:cNvSpPr txBox="1">
            <a:spLocks/>
          </p:cNvSpPr>
          <p:nvPr/>
        </p:nvSpPr>
        <p:spPr bwMode="auto">
          <a:xfrm>
            <a:off x="325383" y="3358340"/>
            <a:ext cx="8597736" cy="230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algn="l" eaLnBrk="1" hangingPunct="1"/>
            <a:r>
              <a:rPr lang="en-US" sz="4400" b="1" dirty="0">
                <a:solidFill>
                  <a:srgbClr val="FFFF00"/>
                </a:solidFill>
                <a:latin typeface="Akan Times New Roman" pitchFamily="18" charset="0"/>
                <a:ea typeface="Tahoma" panose="020B0604030504040204" pitchFamily="34" charset="0"/>
                <a:cs typeface="Akan Times New Roman" pitchFamily="18" charset="0"/>
              </a:rPr>
              <a:t>NNYESOC:</a:t>
            </a:r>
          </a:p>
          <a:p>
            <a:pPr eaLnBrk="1" hangingPunct="1"/>
            <a:r>
              <a:rPr lang="en-US" sz="6600" b="1" dirty="0" err="1">
                <a:solidFill>
                  <a:srgbClr val="FFFF00"/>
                </a:solidFill>
                <a:latin typeface="Akan Times New Roman" pitchFamily="18" charset="0"/>
                <a:ea typeface="Tahoma" panose="020B0604030504040204" pitchFamily="34" charset="0"/>
                <a:cs typeface="Akan Times New Roman" pitchFamily="18" charset="0"/>
              </a:rPr>
              <a:t>Cne</a:t>
            </a:r>
            <a:r>
              <a:rPr lang="en-US" sz="6600" b="1" dirty="0">
                <a:solidFill>
                  <a:srgbClr val="FFFF00"/>
                </a:solidFill>
                <a:latin typeface="Akan Times New Roman" pitchFamily="18" charset="0"/>
                <a:ea typeface="Tahoma" panose="020B0604030504040204" pitchFamily="34" charset="0"/>
                <a:cs typeface="Akan Times New Roman" pitchFamily="18" charset="0"/>
              </a:rPr>
              <a:t> </a:t>
            </a:r>
            <a:r>
              <a:rPr lang="en-US" sz="6600" b="1" dirty="0" err="1">
                <a:solidFill>
                  <a:srgbClr val="FFFF00"/>
                </a:solidFill>
                <a:latin typeface="Akan Times New Roman" pitchFamily="18" charset="0"/>
                <a:ea typeface="Tahoma" panose="020B0604030504040204" pitchFamily="34" charset="0"/>
                <a:cs typeface="Akan Times New Roman" pitchFamily="18" charset="0"/>
              </a:rPr>
              <a:t>wo</a:t>
            </a:r>
            <a:r>
              <a:rPr lang="en-US" sz="6600" b="1" dirty="0">
                <a:solidFill>
                  <a:srgbClr val="FFFF00"/>
                </a:solidFill>
                <a:latin typeface="Akan Times New Roman" pitchFamily="18" charset="0"/>
                <a:ea typeface="Tahoma" panose="020B0604030504040204" pitchFamily="34" charset="0"/>
                <a:cs typeface="Akan Times New Roman" pitchFamily="18" charset="0"/>
              </a:rPr>
              <a:t> </a:t>
            </a:r>
            <a:r>
              <a:rPr lang="en-US" sz="6600" b="1" dirty="0" err="1">
                <a:solidFill>
                  <a:srgbClr val="FFFF00"/>
                </a:solidFill>
                <a:latin typeface="Akan Times New Roman" pitchFamily="18" charset="0"/>
                <a:ea typeface="Tahoma" panose="020B0604030504040204" pitchFamily="34" charset="0"/>
                <a:cs typeface="Akan Times New Roman" pitchFamily="18" charset="0"/>
              </a:rPr>
              <a:t>sunsum</a:t>
            </a:r>
            <a:r>
              <a:rPr lang="en-US" sz="6600" b="1" dirty="0">
                <a:solidFill>
                  <a:srgbClr val="FFFF00"/>
                </a:solidFill>
                <a:latin typeface="Akan Times New Roman" pitchFamily="18" charset="0"/>
                <a:ea typeface="Tahoma" panose="020B0604030504040204" pitchFamily="34" charset="0"/>
                <a:cs typeface="Akan Times New Roman" pitchFamily="18" charset="0"/>
              </a:rPr>
              <a:t> </a:t>
            </a:r>
            <a:r>
              <a:rPr lang="en-US" sz="6600" b="1" dirty="0" err="1">
                <a:solidFill>
                  <a:srgbClr val="FFFF00"/>
                </a:solidFill>
                <a:latin typeface="Akan Times New Roman" pitchFamily="18" charset="0"/>
                <a:ea typeface="Tahoma" panose="020B0604030504040204" pitchFamily="34" charset="0"/>
                <a:cs typeface="Akan Times New Roman" pitchFamily="18" charset="0"/>
              </a:rPr>
              <a:t>ntena</a:t>
            </a:r>
            <a:endParaRPr lang="en-US" sz="6600" b="1" dirty="0">
              <a:solidFill>
                <a:srgbClr val="FFFF00"/>
              </a:solidFill>
              <a:latin typeface="Akan Times New Roman" pitchFamily="18" charset="0"/>
              <a:ea typeface="Tahoma" panose="020B0604030504040204" pitchFamily="34" charset="0"/>
              <a:cs typeface="Akan Times New Roman" pitchFamily="18" charset="0"/>
            </a:endParaRPr>
          </a:p>
        </p:txBody>
      </p:sp>
    </p:spTree>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ctrTitle"/>
          </p:nvPr>
        </p:nvSpPr>
        <p:spPr>
          <a:xfrm>
            <a:off x="106879" y="1935675"/>
            <a:ext cx="8918368" cy="3111342"/>
          </a:xfrm>
        </p:spPr>
        <p:txBody>
          <a:bodyPr/>
          <a:lstStyle/>
          <a:p>
            <a:pPr eaLnBrk="1" hangingPunct="1"/>
            <a:r>
              <a:rPr lang="en-US" altLang="en-US" sz="5400" b="1" dirty="0">
                <a:solidFill>
                  <a:srgbClr val="FFFF00"/>
                </a:solidFill>
                <a:latin typeface="Akan Times New Roman" pitchFamily="18" charset="0"/>
                <a:cs typeface="Akan Times New Roman" pitchFamily="18" charset="0"/>
              </a:rPr>
              <a:t>ASEDA KRONKRON MPAEJ KESEJ  </a:t>
            </a:r>
            <a:br>
              <a:rPr lang="en-US" altLang="en-US" sz="5400" b="1" dirty="0">
                <a:solidFill>
                  <a:srgbClr val="FFFF00"/>
                </a:solidFill>
                <a:latin typeface="TwiTimes New Roman PS" pitchFamily="2" charset="0"/>
                <a:cs typeface="Tahoma" panose="020B0604030504040204" pitchFamily="34" charset="0"/>
              </a:rPr>
            </a:br>
            <a:br>
              <a:rPr lang="en-US" altLang="en-US" sz="5400" b="1" dirty="0">
                <a:latin typeface="TwiTimes New Roman PS" pitchFamily="2" charset="0"/>
                <a:cs typeface="Tahoma" panose="020B0604030504040204" pitchFamily="34" charset="0"/>
              </a:rPr>
            </a:br>
            <a:r>
              <a:rPr lang="en-US" altLang="en-US" sz="2800" b="1" dirty="0">
                <a:latin typeface="TwiTimes New Roman PS" pitchFamily="2" charset="0"/>
                <a:cs typeface="Tahoma" panose="020B0604030504040204" pitchFamily="34" charset="0"/>
              </a:rPr>
              <a:t>(EUCHARISTIC PRAYER)</a:t>
            </a:r>
            <a:endParaRPr lang="en-US" altLang="en-US" sz="5400" b="1" dirty="0">
              <a:latin typeface="TwiTimes New Roman PS" pitchFamily="2" charset="0"/>
              <a:cs typeface="Tahoma" panose="020B0604030504040204" pitchFamily="34" charset="0"/>
            </a:endParaRPr>
          </a:p>
        </p:txBody>
      </p:sp>
    </p:spTree>
    <p:extLst>
      <p:ext uri="{BB962C8B-B14F-4D97-AF65-F5344CB8AC3E}">
        <p14:creationId xmlns:p14="http://schemas.microsoft.com/office/powerpoint/2010/main" val="3370525709"/>
      </p:ext>
    </p:extLst>
  </p:cSld>
  <p:clrMapOvr>
    <a:masterClrMapping/>
  </p:clrMapOvr>
  <p:transition spd="slow">
    <p:wip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2852" y="2173357"/>
            <a:ext cx="7429478" cy="2122586"/>
          </a:xfrm>
        </p:spPr>
        <p:txBody>
          <a:bodyPr/>
          <a:lstStyle/>
          <a:p>
            <a:pPr algn="ctr" eaLnBrk="1" hangingPunct="1"/>
            <a:r>
              <a:rPr lang="en-US" sz="11500" b="1" dirty="0">
                <a:solidFill>
                  <a:srgbClr val="FFFF00"/>
                </a:solidFill>
                <a:latin typeface="TwiTimes New Roman PS" pitchFamily="2" charset="0"/>
                <a:cs typeface="Tahoma" panose="020B0604030504040204" pitchFamily="34" charset="0"/>
              </a:rPr>
              <a:t>EPICLESIS</a:t>
            </a:r>
            <a:endParaRPr lang="en-US" sz="5400" b="1" dirty="0">
              <a:solidFill>
                <a:srgbClr val="FFFF00"/>
              </a:solidFill>
              <a:latin typeface="TwiTimes New Roman PS" pitchFamily="2" charset="0"/>
              <a:cs typeface="Tahoma" panose="020B0604030504040204" pitchFamily="34" charset="0"/>
            </a:endParaRPr>
          </a:p>
        </p:txBody>
      </p:sp>
    </p:spTree>
    <p:extLst>
      <p:ext uri="{BB962C8B-B14F-4D97-AF65-F5344CB8AC3E}">
        <p14:creationId xmlns:p14="http://schemas.microsoft.com/office/powerpoint/2010/main" val="1524245789"/>
      </p:ext>
    </p:extLst>
  </p:cSld>
  <p:clrMapOvr>
    <a:masterClrMapping/>
  </p:clrMapOvr>
  <p:transition spd="slow">
    <p:wip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ctrTitle"/>
          </p:nvPr>
        </p:nvSpPr>
        <p:spPr>
          <a:xfrm>
            <a:off x="-119269" y="-463140"/>
            <a:ext cx="9144000" cy="2434448"/>
          </a:xfrm>
        </p:spPr>
        <p:txBody>
          <a:bodyPr/>
          <a:lstStyle/>
          <a:p>
            <a:pPr eaLnBrk="1" hangingPunct="1"/>
            <a:r>
              <a:rPr lang="en-US" altLang="en-US" sz="5400" b="1" dirty="0">
                <a:solidFill>
                  <a:srgbClr val="FFFF00"/>
                </a:solidFill>
                <a:latin typeface="Akan Arial" panose="020B0604020202020204" pitchFamily="34" charset="0"/>
                <a:cs typeface="Akan Arial" panose="020B0604020202020204" pitchFamily="34" charset="0"/>
              </a:rPr>
              <a:t>GYIDIE SUMASJM</a:t>
            </a:r>
            <a:br>
              <a:rPr lang="en-US" altLang="en-US" sz="5400" b="1" dirty="0">
                <a:latin typeface="TwiTimes New Roman PS" pitchFamily="2" charset="0"/>
                <a:cs typeface="Tahoma" panose="020B0604030504040204" pitchFamily="34" charset="0"/>
              </a:rPr>
            </a:br>
            <a:r>
              <a:rPr lang="en-US" altLang="en-US" sz="2400" b="1" dirty="0">
                <a:latin typeface="TwiTimes New Roman PS" pitchFamily="2" charset="0"/>
                <a:cs typeface="Tahoma" panose="020B0604030504040204" pitchFamily="34" charset="0"/>
              </a:rPr>
              <a:t>(THE MYSTERY OF FAITH)</a:t>
            </a:r>
            <a:endParaRPr lang="en-US" altLang="en-US" sz="5400" b="1" dirty="0">
              <a:latin typeface="TwiTimes New Roman PS" pitchFamily="2" charset="0"/>
              <a:cs typeface="Tahoma" panose="020B0604030504040204" pitchFamily="34" charset="0"/>
            </a:endParaRPr>
          </a:p>
        </p:txBody>
      </p:sp>
      <p:sp>
        <p:nvSpPr>
          <p:cNvPr id="3" name="Subtitle 2"/>
          <p:cNvSpPr>
            <a:spLocks noGrp="1"/>
          </p:cNvSpPr>
          <p:nvPr>
            <p:ph type="subTitle" idx="1"/>
          </p:nvPr>
        </p:nvSpPr>
        <p:spPr>
          <a:xfrm>
            <a:off x="512288" y="2500357"/>
            <a:ext cx="8119424" cy="2980707"/>
          </a:xfrm>
        </p:spPr>
        <p:txBody>
          <a:bodyPr/>
          <a:lstStyle/>
          <a:p>
            <a:pPr eaLnBrk="1" hangingPunct="1">
              <a:spcBef>
                <a:spcPct val="0"/>
              </a:spcBef>
            </a:pPr>
            <a:r>
              <a:rPr lang="en-US" sz="5400" b="1" dirty="0" err="1">
                <a:latin typeface="Akan Times New Roman" pitchFamily="18" charset="0"/>
                <a:ea typeface="+mj-ea"/>
                <a:cs typeface="Akan Times New Roman" pitchFamily="18" charset="0"/>
              </a:rPr>
              <a:t>Awurade</a:t>
            </a:r>
            <a:r>
              <a:rPr lang="en-US" sz="5400" b="1" dirty="0">
                <a:latin typeface="Akan Times New Roman" pitchFamily="18" charset="0"/>
                <a:ea typeface="+mj-ea"/>
                <a:cs typeface="Akan Times New Roman" pitchFamily="18" charset="0"/>
              </a:rPr>
              <a:t>, </a:t>
            </a:r>
            <a:r>
              <a:rPr lang="en-US" sz="5400" b="1" dirty="0" err="1">
                <a:latin typeface="Akan Times New Roman" pitchFamily="18" charset="0"/>
                <a:ea typeface="+mj-ea"/>
                <a:cs typeface="Akan Times New Roman" pitchFamily="18" charset="0"/>
              </a:rPr>
              <a:t>yjbjbc</a:t>
            </a:r>
            <a:r>
              <a:rPr lang="en-US" sz="5400" b="1" dirty="0">
                <a:latin typeface="Akan Times New Roman" pitchFamily="18" charset="0"/>
                <a:ea typeface="+mj-ea"/>
                <a:cs typeface="Akan Times New Roman" pitchFamily="18" charset="0"/>
              </a:rPr>
              <a:t> </a:t>
            </a:r>
            <a:r>
              <a:rPr lang="en-US" sz="5400" b="1" dirty="0" err="1">
                <a:latin typeface="Akan Times New Roman" pitchFamily="18" charset="0"/>
                <a:ea typeface="+mj-ea"/>
                <a:cs typeface="Akan Times New Roman" pitchFamily="18" charset="0"/>
              </a:rPr>
              <a:t>wo</a:t>
            </a:r>
            <a:r>
              <a:rPr lang="en-US" sz="5400" b="1" dirty="0">
                <a:latin typeface="Akan Times New Roman" pitchFamily="18" charset="0"/>
                <a:ea typeface="+mj-ea"/>
                <a:cs typeface="Akan Times New Roman" pitchFamily="18" charset="0"/>
              </a:rPr>
              <a:t> </a:t>
            </a:r>
            <a:r>
              <a:rPr lang="en-US" sz="5400" b="1" dirty="0" err="1">
                <a:latin typeface="Akan Times New Roman" pitchFamily="18" charset="0"/>
                <a:ea typeface="+mj-ea"/>
                <a:cs typeface="Akan Times New Roman" pitchFamily="18" charset="0"/>
              </a:rPr>
              <a:t>wuo</a:t>
            </a:r>
            <a:r>
              <a:rPr lang="en-US" sz="5400" b="1" dirty="0">
                <a:latin typeface="Akan Times New Roman" pitchFamily="18" charset="0"/>
                <a:ea typeface="+mj-ea"/>
                <a:cs typeface="Akan Times New Roman" pitchFamily="18" charset="0"/>
              </a:rPr>
              <a:t> no </a:t>
            </a:r>
            <a:r>
              <a:rPr lang="en-US" sz="5400" b="1" dirty="0" err="1">
                <a:latin typeface="Akan Times New Roman" pitchFamily="18" charset="0"/>
                <a:ea typeface="+mj-ea"/>
                <a:cs typeface="Akan Times New Roman" pitchFamily="18" charset="0"/>
              </a:rPr>
              <a:t>dawuro</a:t>
            </a:r>
            <a:r>
              <a:rPr lang="en-US" sz="5400" b="1" dirty="0">
                <a:latin typeface="Akan Times New Roman" pitchFamily="18" charset="0"/>
                <a:ea typeface="+mj-ea"/>
                <a:cs typeface="Akan Times New Roman" pitchFamily="18" charset="0"/>
              </a:rPr>
              <a:t>, </a:t>
            </a:r>
            <a:r>
              <a:rPr lang="en-US" sz="5400" b="1" dirty="0" err="1">
                <a:latin typeface="Akan Times New Roman" pitchFamily="18" charset="0"/>
                <a:ea typeface="+mj-ea"/>
                <a:cs typeface="Akan Times New Roman" pitchFamily="18" charset="0"/>
              </a:rPr>
              <a:t>na</a:t>
            </a:r>
            <a:r>
              <a:rPr lang="en-US" sz="5400" b="1" dirty="0">
                <a:latin typeface="Akan Times New Roman" pitchFamily="18" charset="0"/>
                <a:ea typeface="+mj-ea"/>
                <a:cs typeface="Akan Times New Roman" pitchFamily="18" charset="0"/>
              </a:rPr>
              <a:t> </a:t>
            </a:r>
            <a:r>
              <a:rPr lang="en-US" sz="5400" b="1" dirty="0" err="1">
                <a:latin typeface="Akan Times New Roman" pitchFamily="18" charset="0"/>
                <a:ea typeface="+mj-ea"/>
                <a:cs typeface="Akan Times New Roman" pitchFamily="18" charset="0"/>
              </a:rPr>
              <a:t>y’ada</a:t>
            </a:r>
            <a:r>
              <a:rPr lang="en-US" sz="5400" b="1" dirty="0">
                <a:latin typeface="Akan Times New Roman" pitchFamily="18" charset="0"/>
                <a:ea typeface="+mj-ea"/>
                <a:cs typeface="Akan Times New Roman" pitchFamily="18" charset="0"/>
              </a:rPr>
              <a:t> </a:t>
            </a:r>
            <a:r>
              <a:rPr lang="en-US" sz="5400" b="1" dirty="0" err="1">
                <a:latin typeface="Akan Times New Roman" pitchFamily="18" charset="0"/>
                <a:ea typeface="+mj-ea"/>
                <a:cs typeface="Akan Times New Roman" pitchFamily="18" charset="0"/>
              </a:rPr>
              <a:t>wo</a:t>
            </a:r>
            <a:r>
              <a:rPr lang="en-US" sz="5400" b="1" dirty="0">
                <a:latin typeface="Akan Times New Roman" pitchFamily="18" charset="0"/>
                <a:ea typeface="+mj-ea"/>
                <a:cs typeface="Akan Times New Roman" pitchFamily="18" charset="0"/>
              </a:rPr>
              <a:t> </a:t>
            </a:r>
            <a:r>
              <a:rPr lang="en-US" sz="5400" b="1" dirty="0" err="1">
                <a:latin typeface="Akan Times New Roman" pitchFamily="18" charset="0"/>
                <a:ea typeface="+mj-ea"/>
                <a:cs typeface="Akan Times New Roman" pitchFamily="18" charset="0"/>
              </a:rPr>
              <a:t>cwuscrej</a:t>
            </a:r>
            <a:r>
              <a:rPr lang="en-US" sz="5400" b="1" dirty="0">
                <a:latin typeface="Akan Times New Roman" pitchFamily="18" charset="0"/>
                <a:ea typeface="+mj-ea"/>
                <a:cs typeface="Akan Times New Roman" pitchFamily="18" charset="0"/>
              </a:rPr>
              <a:t> no </a:t>
            </a:r>
            <a:r>
              <a:rPr lang="en-US" sz="5400" b="1" dirty="0" err="1">
                <a:latin typeface="Akan Times New Roman" pitchFamily="18" charset="0"/>
                <a:ea typeface="+mj-ea"/>
                <a:cs typeface="Akan Times New Roman" pitchFamily="18" charset="0"/>
              </a:rPr>
              <a:t>adi</a:t>
            </a:r>
            <a:r>
              <a:rPr lang="en-US" sz="5400" b="1" dirty="0">
                <a:latin typeface="Akan Times New Roman" pitchFamily="18" charset="0"/>
                <a:ea typeface="+mj-ea"/>
                <a:cs typeface="Akan Times New Roman" pitchFamily="18" charset="0"/>
              </a:rPr>
              <a:t>, </a:t>
            </a:r>
            <a:r>
              <a:rPr lang="en-US" sz="5400" b="1" dirty="0" err="1">
                <a:latin typeface="Akan Times New Roman" pitchFamily="18" charset="0"/>
                <a:ea typeface="+mj-ea"/>
                <a:cs typeface="Akan Times New Roman" pitchFamily="18" charset="0"/>
              </a:rPr>
              <a:t>akcpem</a:t>
            </a:r>
            <a:r>
              <a:rPr lang="en-US" sz="5400" b="1" dirty="0">
                <a:latin typeface="Akan Times New Roman" pitchFamily="18" charset="0"/>
                <a:ea typeface="+mj-ea"/>
                <a:cs typeface="Akan Times New Roman" pitchFamily="18" charset="0"/>
              </a:rPr>
              <a:t> </a:t>
            </a:r>
            <a:r>
              <a:rPr lang="en-US" sz="5400" b="1" dirty="0" err="1">
                <a:latin typeface="Akan Times New Roman" pitchFamily="18" charset="0"/>
                <a:ea typeface="+mj-ea"/>
                <a:cs typeface="Akan Times New Roman" pitchFamily="18" charset="0"/>
              </a:rPr>
              <a:t>sj</a:t>
            </a:r>
            <a:r>
              <a:rPr lang="en-US" sz="5400" b="1" dirty="0">
                <a:latin typeface="Akan Times New Roman" pitchFamily="18" charset="0"/>
                <a:ea typeface="+mj-ea"/>
                <a:cs typeface="Akan Times New Roman" pitchFamily="18" charset="0"/>
              </a:rPr>
              <a:t> </a:t>
            </a:r>
            <a:r>
              <a:rPr lang="en-US" sz="5400" b="1" dirty="0" err="1">
                <a:latin typeface="Akan Times New Roman" pitchFamily="18" charset="0"/>
                <a:ea typeface="+mj-ea"/>
                <a:cs typeface="Akan Times New Roman" pitchFamily="18" charset="0"/>
              </a:rPr>
              <a:t>wo</a:t>
            </a:r>
            <a:r>
              <a:rPr lang="en-US" sz="5400" b="1" dirty="0">
                <a:latin typeface="Akan Times New Roman" pitchFamily="18" charset="0"/>
                <a:ea typeface="+mj-ea"/>
                <a:cs typeface="Akan Times New Roman" pitchFamily="18" charset="0"/>
              </a:rPr>
              <a:t> </a:t>
            </a:r>
            <a:r>
              <a:rPr lang="en-US" sz="5400" b="1" dirty="0" err="1">
                <a:latin typeface="Akan Times New Roman" pitchFamily="18" charset="0"/>
                <a:ea typeface="+mj-ea"/>
                <a:cs typeface="Akan Times New Roman" pitchFamily="18" charset="0"/>
              </a:rPr>
              <a:t>bjsane</a:t>
            </a:r>
            <a:r>
              <a:rPr lang="en-US" sz="5400" b="1" dirty="0">
                <a:latin typeface="Akan Times New Roman" pitchFamily="18" charset="0"/>
                <a:ea typeface="+mj-ea"/>
                <a:cs typeface="Akan Times New Roman" pitchFamily="18" charset="0"/>
              </a:rPr>
              <a:t> aba bio</a:t>
            </a:r>
          </a:p>
        </p:txBody>
      </p:sp>
    </p:spTree>
    <p:extLst>
      <p:ext uri="{BB962C8B-B14F-4D97-AF65-F5344CB8AC3E}">
        <p14:creationId xmlns:p14="http://schemas.microsoft.com/office/powerpoint/2010/main" val="4143865185"/>
      </p:ext>
    </p:extLst>
  </p:cSld>
  <p:clrMapOvr>
    <a:masterClrMapping/>
  </p:clrMapOvr>
  <p:transition spd="slow">
    <p:wip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634" y="3050513"/>
            <a:ext cx="8804366" cy="981159"/>
          </a:xfrm>
        </p:spPr>
        <p:txBody>
          <a:bodyPr/>
          <a:lstStyle/>
          <a:p>
            <a:pPr algn="ctr" eaLnBrk="1" hangingPunct="1"/>
            <a:r>
              <a:rPr lang="en-US" sz="11500" b="1" dirty="0">
                <a:solidFill>
                  <a:srgbClr val="FFFF00"/>
                </a:solidFill>
                <a:latin typeface="TwiTimes New Roman PS" pitchFamily="2" charset="0"/>
                <a:cs typeface="Tahoma" panose="020B0604030504040204" pitchFamily="34" charset="0"/>
              </a:rPr>
              <a:t>DOXOLOGY</a:t>
            </a:r>
          </a:p>
        </p:txBody>
      </p:sp>
    </p:spTree>
    <p:extLst>
      <p:ext uri="{BB962C8B-B14F-4D97-AF65-F5344CB8AC3E}">
        <p14:creationId xmlns:p14="http://schemas.microsoft.com/office/powerpoint/2010/main" val="2711708003"/>
      </p:ext>
    </p:extLst>
  </p:cSld>
  <p:clrMapOvr>
    <a:masterClrMapping/>
  </p:clrMapOvr>
  <p:transition spd="slow">
    <p:wip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ctrTitle"/>
          </p:nvPr>
        </p:nvSpPr>
        <p:spPr>
          <a:xfrm>
            <a:off x="463138" y="2386943"/>
            <a:ext cx="8217724" cy="2398817"/>
          </a:xfrm>
        </p:spPr>
        <p:txBody>
          <a:bodyPr/>
          <a:lstStyle/>
          <a:p>
            <a:pPr eaLnBrk="1" hangingPunct="1"/>
            <a:r>
              <a:rPr lang="en-US" altLang="en-US" sz="6600" b="1" dirty="0">
                <a:solidFill>
                  <a:srgbClr val="FFFF00"/>
                </a:solidFill>
                <a:latin typeface="TwiTimes New Roman PS" pitchFamily="2" charset="0"/>
                <a:cs typeface="Tahoma" panose="020B0604030504040204" pitchFamily="34" charset="0"/>
              </a:rPr>
              <a:t>ADIDI KRONKRON SOM</a:t>
            </a:r>
            <a:br>
              <a:rPr lang="en-US" altLang="en-US" sz="5400" b="1" dirty="0">
                <a:latin typeface="TwiTimes New Roman PS" pitchFamily="2" charset="0"/>
                <a:cs typeface="Tahoma" panose="020B0604030504040204" pitchFamily="34" charset="0"/>
              </a:rPr>
            </a:br>
            <a:br>
              <a:rPr lang="en-US" altLang="en-US" sz="5400" b="1" dirty="0">
                <a:latin typeface="TwiTimes New Roman PS" pitchFamily="2" charset="0"/>
                <a:cs typeface="Tahoma" panose="020B0604030504040204" pitchFamily="34" charset="0"/>
              </a:rPr>
            </a:br>
            <a:r>
              <a:rPr lang="en-US" altLang="en-US" sz="3600" b="1" dirty="0">
                <a:latin typeface="TwiTimes New Roman PS" pitchFamily="2" charset="0"/>
                <a:cs typeface="Tahoma" panose="020B0604030504040204" pitchFamily="34" charset="0"/>
              </a:rPr>
              <a:t>(COMMUNION RITE)</a:t>
            </a:r>
            <a:endParaRPr lang="en-US" altLang="en-US" sz="5400" b="1" dirty="0">
              <a:latin typeface="TwiTimes New Roman PS" pitchFamily="2" charset="0"/>
              <a:cs typeface="Tahoma" panose="020B0604030504040204" pitchFamily="34" charset="0"/>
            </a:endParaRPr>
          </a:p>
        </p:txBody>
      </p:sp>
    </p:spTree>
    <p:extLst>
      <p:ext uri="{BB962C8B-B14F-4D97-AF65-F5344CB8AC3E}">
        <p14:creationId xmlns:p14="http://schemas.microsoft.com/office/powerpoint/2010/main" val="3541694148"/>
      </p:ext>
    </p:extLst>
  </p:cSld>
  <p:clrMapOvr>
    <a:masterClrMapping/>
  </p:clrMapOvr>
  <p:transition spd="slow">
    <p:wip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a:xfrm>
            <a:off x="83127" y="712519"/>
            <a:ext cx="8977748" cy="5878286"/>
          </a:xfrm>
        </p:spPr>
        <p:txBody>
          <a:bodyPr/>
          <a:lstStyle/>
          <a:p>
            <a:pPr algn="ctr" eaLnBrk="1" hangingPunct="1"/>
            <a:r>
              <a:rPr lang="en-US" b="1" dirty="0" err="1">
                <a:latin typeface="Akan Arial" pitchFamily="34" charset="0"/>
                <a:cs typeface="Akan Arial" pitchFamily="34" charset="0"/>
              </a:rPr>
              <a:t>Yjn</a:t>
            </a:r>
            <a:r>
              <a:rPr lang="en-US" b="1" dirty="0">
                <a:latin typeface="Akan Arial" pitchFamily="34" charset="0"/>
                <a:cs typeface="Akan Arial" pitchFamily="34" charset="0"/>
              </a:rPr>
              <a:t> Se a </a:t>
            </a:r>
            <a:r>
              <a:rPr lang="en-US" b="1" dirty="0" err="1">
                <a:latin typeface="Akan Arial" pitchFamily="34" charset="0"/>
                <a:cs typeface="Akan Arial" pitchFamily="34" charset="0"/>
              </a:rPr>
              <a:t>wo</a:t>
            </a:r>
            <a:r>
              <a:rPr lang="en-US" b="1" dirty="0">
                <a:latin typeface="Akan Arial" pitchFamily="34" charset="0"/>
                <a:cs typeface="Akan Arial" pitchFamily="34" charset="0"/>
              </a:rPr>
              <a:t> </a:t>
            </a:r>
            <a:r>
              <a:rPr lang="en-US" b="1" dirty="0" err="1">
                <a:latin typeface="Akan Arial" pitchFamily="34" charset="0"/>
                <a:cs typeface="Akan Arial" pitchFamily="34" charset="0"/>
              </a:rPr>
              <a:t>soro</a:t>
            </a:r>
            <a:r>
              <a:rPr lang="en-US" b="1" dirty="0">
                <a:latin typeface="Akan Arial" pitchFamily="34" charset="0"/>
                <a:cs typeface="Akan Arial" pitchFamily="34" charset="0"/>
              </a:rPr>
              <a:t>, </a:t>
            </a:r>
            <a:r>
              <a:rPr lang="en-US" b="1" dirty="0" err="1">
                <a:latin typeface="Akan Arial" pitchFamily="34" charset="0"/>
                <a:cs typeface="Akan Arial" pitchFamily="34" charset="0"/>
              </a:rPr>
              <a:t>wo</a:t>
            </a:r>
            <a:r>
              <a:rPr lang="en-US" b="1" dirty="0">
                <a:latin typeface="Akan Arial" pitchFamily="34" charset="0"/>
                <a:cs typeface="Akan Arial" pitchFamily="34" charset="0"/>
              </a:rPr>
              <a:t> din ho </a:t>
            </a:r>
            <a:r>
              <a:rPr lang="en-US" b="1" dirty="0" err="1">
                <a:latin typeface="Akan Arial" pitchFamily="34" charset="0"/>
                <a:cs typeface="Akan Arial" pitchFamily="34" charset="0"/>
              </a:rPr>
              <a:t>nte</a:t>
            </a:r>
            <a:r>
              <a:rPr lang="en-US" b="1" dirty="0">
                <a:latin typeface="Akan Arial" pitchFamily="34" charset="0"/>
                <a:cs typeface="Akan Arial" pitchFamily="34" charset="0"/>
              </a:rPr>
              <a:t>, </a:t>
            </a:r>
            <a:r>
              <a:rPr lang="en-US" b="1" dirty="0" err="1">
                <a:latin typeface="Akan Arial" pitchFamily="34" charset="0"/>
                <a:cs typeface="Akan Arial" pitchFamily="34" charset="0"/>
              </a:rPr>
              <a:t>W’ahennie</a:t>
            </a:r>
            <a:r>
              <a:rPr lang="en-US" b="1" dirty="0">
                <a:latin typeface="Akan Arial" pitchFamily="34" charset="0"/>
                <a:cs typeface="Akan Arial" pitchFamily="34" charset="0"/>
              </a:rPr>
              <a:t> </a:t>
            </a:r>
            <a:r>
              <a:rPr lang="en-US" b="1" dirty="0" err="1">
                <a:latin typeface="Akan Arial" pitchFamily="34" charset="0"/>
                <a:cs typeface="Akan Arial" pitchFamily="34" charset="0"/>
              </a:rPr>
              <a:t>mmra</a:t>
            </a:r>
            <a:r>
              <a:rPr lang="en-US" b="1" dirty="0">
                <a:latin typeface="Akan Arial" pitchFamily="34" charset="0"/>
                <a:cs typeface="Akan Arial" pitchFamily="34" charset="0"/>
              </a:rPr>
              <a:t>, </a:t>
            </a:r>
            <a:r>
              <a:rPr lang="en-US" b="1" dirty="0" err="1">
                <a:latin typeface="Akan Arial" pitchFamily="34" charset="0"/>
                <a:cs typeface="Akan Arial" pitchFamily="34" charset="0"/>
              </a:rPr>
              <a:t>W’apedej</a:t>
            </a:r>
            <a:r>
              <a:rPr lang="en-US" b="1" dirty="0">
                <a:latin typeface="Akan Arial" pitchFamily="34" charset="0"/>
                <a:cs typeface="Akan Arial" pitchFamily="34" charset="0"/>
              </a:rPr>
              <a:t> </a:t>
            </a:r>
            <a:r>
              <a:rPr lang="en-US" b="1" dirty="0" err="1">
                <a:latin typeface="Akan Arial" pitchFamily="34" charset="0"/>
                <a:cs typeface="Akan Arial" pitchFamily="34" charset="0"/>
              </a:rPr>
              <a:t>nsi</a:t>
            </a:r>
            <a:r>
              <a:rPr lang="en-US" b="1" dirty="0">
                <a:latin typeface="Akan Arial" pitchFamily="34" charset="0"/>
                <a:cs typeface="Akan Arial" pitchFamily="34" charset="0"/>
              </a:rPr>
              <a:t> </a:t>
            </a:r>
            <a:r>
              <a:rPr lang="en-US" b="1" dirty="0" err="1">
                <a:latin typeface="Akan Arial" pitchFamily="34" charset="0"/>
                <a:cs typeface="Akan Arial" pitchFamily="34" charset="0"/>
              </a:rPr>
              <a:t>asase</a:t>
            </a:r>
            <a:r>
              <a:rPr lang="en-US" b="1" dirty="0">
                <a:latin typeface="Akan Arial" pitchFamily="34" charset="0"/>
                <a:cs typeface="Akan Arial" pitchFamily="34" charset="0"/>
              </a:rPr>
              <a:t> so, </a:t>
            </a:r>
            <a:r>
              <a:rPr lang="en-US" b="1" dirty="0" err="1">
                <a:latin typeface="Akan Arial" pitchFamily="34" charset="0"/>
                <a:cs typeface="Akan Arial" pitchFamily="34" charset="0"/>
              </a:rPr>
              <a:t>sj</a:t>
            </a:r>
            <a:r>
              <a:rPr lang="en-US" b="1" dirty="0">
                <a:latin typeface="Akan Arial" pitchFamily="34" charset="0"/>
                <a:cs typeface="Akan Arial" pitchFamily="34" charset="0"/>
              </a:rPr>
              <a:t> </a:t>
            </a:r>
            <a:r>
              <a:rPr lang="en-US" b="1" dirty="0" err="1">
                <a:latin typeface="Akan Arial" pitchFamily="34" charset="0"/>
                <a:cs typeface="Akan Arial" pitchFamily="34" charset="0"/>
              </a:rPr>
              <a:t>dej</a:t>
            </a:r>
            <a:r>
              <a:rPr lang="en-US" b="1" dirty="0">
                <a:latin typeface="Akan Arial" pitchFamily="34" charset="0"/>
                <a:cs typeface="Akan Arial" pitchFamily="34" charset="0"/>
              </a:rPr>
              <a:t> </a:t>
            </a:r>
            <a:r>
              <a:rPr lang="en-US" b="1" dirty="0" err="1">
                <a:latin typeface="Akan Arial" pitchFamily="34" charset="0"/>
                <a:cs typeface="Akan Arial" pitchFamily="34" charset="0"/>
              </a:rPr>
              <a:t>jsi</a:t>
            </a:r>
            <a:r>
              <a:rPr lang="en-US" b="1" dirty="0">
                <a:latin typeface="Akan Arial" pitchFamily="34" charset="0"/>
                <a:cs typeface="Akan Arial" pitchFamily="34" charset="0"/>
              </a:rPr>
              <a:t> </a:t>
            </a:r>
            <a:r>
              <a:rPr lang="en-US" b="1" dirty="0" err="1">
                <a:latin typeface="Akan Arial" pitchFamily="34" charset="0"/>
                <a:cs typeface="Akan Arial" pitchFamily="34" charset="0"/>
              </a:rPr>
              <a:t>soro</a:t>
            </a:r>
            <a:r>
              <a:rPr lang="en-US" b="1" dirty="0">
                <a:latin typeface="Akan Arial" pitchFamily="34" charset="0"/>
                <a:cs typeface="Akan Arial" pitchFamily="34" charset="0"/>
              </a:rPr>
              <a:t> no.</a:t>
            </a:r>
            <a:br>
              <a:rPr lang="en-US" b="1" dirty="0">
                <a:latin typeface="Akan Arial" pitchFamily="34" charset="0"/>
                <a:cs typeface="Akan Arial" pitchFamily="34" charset="0"/>
              </a:rPr>
            </a:br>
            <a:r>
              <a:rPr lang="en-US" b="1" dirty="0">
                <a:latin typeface="Akan Arial" pitchFamily="34" charset="0"/>
                <a:cs typeface="Akan Arial" pitchFamily="34" charset="0"/>
              </a:rPr>
              <a:t>Ma </a:t>
            </a:r>
            <a:r>
              <a:rPr lang="en-US" b="1" dirty="0" err="1">
                <a:latin typeface="Akan Arial" pitchFamily="34" charset="0"/>
                <a:cs typeface="Akan Arial" pitchFamily="34" charset="0"/>
              </a:rPr>
              <a:t>yjn</a:t>
            </a:r>
            <a:r>
              <a:rPr lang="en-US" b="1" dirty="0">
                <a:latin typeface="Akan Arial" pitchFamily="34" charset="0"/>
                <a:cs typeface="Akan Arial" pitchFamily="34" charset="0"/>
              </a:rPr>
              <a:t> </a:t>
            </a:r>
            <a:r>
              <a:rPr lang="en-US" b="1" dirty="0" err="1">
                <a:latin typeface="Akan Arial" pitchFamily="34" charset="0"/>
                <a:cs typeface="Akan Arial" pitchFamily="34" charset="0"/>
              </a:rPr>
              <a:t>nn</a:t>
            </a:r>
            <a:r>
              <a:rPr lang="en-US" b="1" dirty="0">
                <a:latin typeface="Akan Arial" pitchFamily="34" charset="0"/>
                <a:cs typeface="Akan Arial" pitchFamily="34" charset="0"/>
              </a:rPr>
              <a:t> </a:t>
            </a:r>
            <a:r>
              <a:rPr lang="en-US" b="1" dirty="0" err="1">
                <a:latin typeface="Akan Arial" pitchFamily="34" charset="0"/>
                <a:cs typeface="Akan Arial" pitchFamily="34" charset="0"/>
              </a:rPr>
              <a:t>daa</a:t>
            </a:r>
            <a:r>
              <a:rPr lang="en-US" b="1" dirty="0">
                <a:latin typeface="Akan Arial" pitchFamily="34" charset="0"/>
                <a:cs typeface="Akan Arial" pitchFamily="34" charset="0"/>
              </a:rPr>
              <a:t> </a:t>
            </a:r>
            <a:r>
              <a:rPr lang="en-US" b="1" dirty="0" err="1">
                <a:latin typeface="Akan Arial" pitchFamily="34" charset="0"/>
                <a:cs typeface="Akan Arial" pitchFamily="34" charset="0"/>
              </a:rPr>
              <a:t>aduane</a:t>
            </a:r>
            <a:r>
              <a:rPr lang="en-US" b="1" dirty="0">
                <a:latin typeface="Akan Arial" pitchFamily="34" charset="0"/>
                <a:cs typeface="Akan Arial" pitchFamily="34" charset="0"/>
              </a:rPr>
              <a:t>,</a:t>
            </a:r>
            <a:br>
              <a:rPr lang="en-US" b="1" dirty="0">
                <a:latin typeface="Akan Arial" pitchFamily="34" charset="0"/>
                <a:cs typeface="Akan Arial" pitchFamily="34" charset="0"/>
              </a:rPr>
            </a:br>
            <a:r>
              <a:rPr lang="en-US" b="1" dirty="0" err="1">
                <a:latin typeface="Akan Arial" pitchFamily="34" charset="0"/>
                <a:cs typeface="Akan Arial" pitchFamily="34" charset="0"/>
              </a:rPr>
              <a:t>na</a:t>
            </a:r>
            <a:r>
              <a:rPr lang="en-US" b="1" dirty="0">
                <a:latin typeface="Akan Arial" pitchFamily="34" charset="0"/>
                <a:cs typeface="Akan Arial" pitchFamily="34" charset="0"/>
              </a:rPr>
              <a:t> </a:t>
            </a:r>
            <a:r>
              <a:rPr lang="en-US" b="1" dirty="0" err="1">
                <a:latin typeface="Akan Arial" pitchFamily="34" charset="0"/>
                <a:cs typeface="Akan Arial" pitchFamily="34" charset="0"/>
              </a:rPr>
              <a:t>fa</a:t>
            </a:r>
            <a:r>
              <a:rPr lang="en-US" b="1" dirty="0">
                <a:latin typeface="Akan Arial" pitchFamily="34" charset="0"/>
                <a:cs typeface="Akan Arial" pitchFamily="34" charset="0"/>
              </a:rPr>
              <a:t> </a:t>
            </a:r>
            <a:r>
              <a:rPr lang="en-US" b="1" dirty="0" err="1">
                <a:latin typeface="Akan Arial" pitchFamily="34" charset="0"/>
                <a:cs typeface="Akan Arial" pitchFamily="34" charset="0"/>
              </a:rPr>
              <a:t>yjn</a:t>
            </a:r>
            <a:r>
              <a:rPr lang="en-US" b="1" dirty="0">
                <a:latin typeface="Akan Arial" pitchFamily="34" charset="0"/>
                <a:cs typeface="Akan Arial" pitchFamily="34" charset="0"/>
              </a:rPr>
              <a:t> </a:t>
            </a:r>
            <a:r>
              <a:rPr lang="en-US" b="1" dirty="0" err="1">
                <a:latin typeface="Akan Arial" pitchFamily="34" charset="0"/>
                <a:cs typeface="Akan Arial" pitchFamily="34" charset="0"/>
              </a:rPr>
              <a:t>mfomsoc</a:t>
            </a:r>
            <a:r>
              <a:rPr lang="en-US" b="1" dirty="0">
                <a:latin typeface="Akan Arial" pitchFamily="34" charset="0"/>
                <a:cs typeface="Akan Arial" pitchFamily="34" charset="0"/>
              </a:rPr>
              <a:t> </a:t>
            </a:r>
            <a:r>
              <a:rPr lang="en-US" b="1" dirty="0" err="1">
                <a:latin typeface="Akan Arial" pitchFamily="34" charset="0"/>
                <a:cs typeface="Akan Arial" pitchFamily="34" charset="0"/>
              </a:rPr>
              <a:t>kyj</a:t>
            </a:r>
            <a:r>
              <a:rPr lang="en-US" b="1" dirty="0">
                <a:latin typeface="Akan Arial" pitchFamily="34" charset="0"/>
                <a:cs typeface="Akan Arial" pitchFamily="34" charset="0"/>
              </a:rPr>
              <a:t> </a:t>
            </a:r>
            <a:r>
              <a:rPr lang="en-US" b="1" dirty="0" err="1">
                <a:latin typeface="Akan Arial" pitchFamily="34" charset="0"/>
                <a:cs typeface="Akan Arial" pitchFamily="34" charset="0"/>
              </a:rPr>
              <a:t>yjn</a:t>
            </a:r>
            <a:r>
              <a:rPr lang="en-US" b="1" dirty="0">
                <a:latin typeface="Akan Arial" pitchFamily="34" charset="0"/>
                <a:cs typeface="Akan Arial" pitchFamily="34" charset="0"/>
              </a:rPr>
              <a:t>, </a:t>
            </a:r>
            <a:r>
              <a:rPr lang="en-US" b="1" dirty="0" err="1">
                <a:latin typeface="Akan Arial" pitchFamily="34" charset="0"/>
                <a:cs typeface="Akan Arial" pitchFamily="34" charset="0"/>
              </a:rPr>
              <a:t>Sj</a:t>
            </a:r>
            <a:r>
              <a:rPr lang="en-US" b="1" dirty="0">
                <a:latin typeface="Akan Arial" pitchFamily="34" charset="0"/>
                <a:cs typeface="Akan Arial" pitchFamily="34" charset="0"/>
              </a:rPr>
              <a:t> </a:t>
            </a:r>
            <a:r>
              <a:rPr lang="en-US" b="1" dirty="0" err="1">
                <a:latin typeface="Akan Arial" pitchFamily="34" charset="0"/>
                <a:cs typeface="Akan Arial" pitchFamily="34" charset="0"/>
              </a:rPr>
              <a:t>dej</a:t>
            </a:r>
            <a:r>
              <a:rPr lang="en-US" b="1" dirty="0">
                <a:latin typeface="Akan Arial" pitchFamily="34" charset="0"/>
                <a:cs typeface="Akan Arial" pitchFamily="34" charset="0"/>
              </a:rPr>
              <a:t> </a:t>
            </a:r>
            <a:r>
              <a:rPr lang="en-US" b="1" dirty="0" err="1">
                <a:latin typeface="Akan Arial" pitchFamily="34" charset="0"/>
                <a:cs typeface="Akan Arial" pitchFamily="34" charset="0"/>
              </a:rPr>
              <a:t>yj</a:t>
            </a:r>
            <a:r>
              <a:rPr lang="en-US" b="1" dirty="0">
                <a:latin typeface="Akan Arial" pitchFamily="34" charset="0"/>
                <a:cs typeface="Akan Arial" pitchFamily="34" charset="0"/>
              </a:rPr>
              <a:t> de </a:t>
            </a:r>
            <a:r>
              <a:rPr lang="en-US" b="1" dirty="0" err="1">
                <a:latin typeface="Akan Arial" pitchFamily="34" charset="0"/>
                <a:cs typeface="Akan Arial" pitchFamily="34" charset="0"/>
              </a:rPr>
              <a:t>kyj</a:t>
            </a:r>
            <a:r>
              <a:rPr lang="en-US" b="1" dirty="0">
                <a:latin typeface="Akan Arial" pitchFamily="34" charset="0"/>
                <a:cs typeface="Akan Arial" pitchFamily="34" charset="0"/>
              </a:rPr>
              <a:t> </a:t>
            </a:r>
            <a:r>
              <a:rPr lang="en-US" b="1" dirty="0" err="1">
                <a:latin typeface="Akan Arial" pitchFamily="34" charset="0"/>
                <a:cs typeface="Akan Arial" pitchFamily="34" charset="0"/>
              </a:rPr>
              <a:t>wcn</a:t>
            </a:r>
            <a:r>
              <a:rPr lang="en-US" b="1" dirty="0">
                <a:latin typeface="Akan Arial" pitchFamily="34" charset="0"/>
                <a:cs typeface="Akan Arial" pitchFamily="34" charset="0"/>
              </a:rPr>
              <a:t> a </a:t>
            </a:r>
            <a:r>
              <a:rPr lang="en-US" b="1" dirty="0" err="1">
                <a:latin typeface="Akan Arial" pitchFamily="34" charset="0"/>
                <a:cs typeface="Akan Arial" pitchFamily="34" charset="0"/>
              </a:rPr>
              <a:t>cfom</a:t>
            </a:r>
            <a:r>
              <a:rPr lang="en-US" b="1" dirty="0">
                <a:latin typeface="Akan Arial" pitchFamily="34" charset="0"/>
                <a:cs typeface="Akan Arial" pitchFamily="34" charset="0"/>
              </a:rPr>
              <a:t> </a:t>
            </a:r>
            <a:r>
              <a:rPr lang="en-US" b="1" dirty="0" err="1">
                <a:latin typeface="Akan Arial" pitchFamily="34" charset="0"/>
                <a:cs typeface="Akan Arial" pitchFamily="34" charset="0"/>
              </a:rPr>
              <a:t>yjn</a:t>
            </a:r>
            <a:r>
              <a:rPr lang="en-US" b="1" dirty="0">
                <a:latin typeface="Akan Arial" pitchFamily="34" charset="0"/>
                <a:cs typeface="Akan Arial" pitchFamily="34" charset="0"/>
              </a:rPr>
              <a:t>. </a:t>
            </a:r>
            <a:r>
              <a:rPr lang="en-US" b="1" dirty="0" err="1">
                <a:latin typeface="Akan Arial" pitchFamily="34" charset="0"/>
                <a:cs typeface="Akan Arial" pitchFamily="34" charset="0"/>
              </a:rPr>
              <a:t>Mma</a:t>
            </a:r>
            <a:r>
              <a:rPr lang="en-US" b="1" dirty="0">
                <a:latin typeface="Akan Arial" pitchFamily="34" charset="0"/>
                <a:cs typeface="Akan Arial" pitchFamily="34" charset="0"/>
              </a:rPr>
              <a:t> </a:t>
            </a:r>
            <a:r>
              <a:rPr lang="en-US" b="1" dirty="0" err="1">
                <a:latin typeface="Akan Arial" pitchFamily="34" charset="0"/>
                <a:cs typeface="Akan Arial" pitchFamily="34" charset="0"/>
              </a:rPr>
              <a:t>yjn</a:t>
            </a:r>
            <a:r>
              <a:rPr lang="en-US" b="1" dirty="0">
                <a:latin typeface="Akan Arial" pitchFamily="34" charset="0"/>
                <a:cs typeface="Akan Arial" pitchFamily="34" charset="0"/>
              </a:rPr>
              <a:t> </a:t>
            </a:r>
            <a:r>
              <a:rPr lang="en-US" b="1" dirty="0" err="1">
                <a:latin typeface="Akan Arial" pitchFamily="34" charset="0"/>
                <a:cs typeface="Akan Arial" pitchFamily="34" charset="0"/>
              </a:rPr>
              <a:t>nkc</a:t>
            </a:r>
            <a:r>
              <a:rPr lang="en-US" b="1" dirty="0">
                <a:latin typeface="Akan Arial" pitchFamily="34" charset="0"/>
                <a:cs typeface="Akan Arial" pitchFamily="34" charset="0"/>
              </a:rPr>
              <a:t> </a:t>
            </a:r>
            <a:r>
              <a:rPr lang="en-US" b="1" dirty="0" err="1">
                <a:latin typeface="Akan Arial" pitchFamily="34" charset="0"/>
                <a:cs typeface="Akan Arial" pitchFamily="34" charset="0"/>
              </a:rPr>
              <a:t>nschwj</a:t>
            </a:r>
            <a:r>
              <a:rPr lang="en-US" b="1" dirty="0">
                <a:latin typeface="Akan Arial" pitchFamily="34" charset="0"/>
                <a:cs typeface="Akan Arial" pitchFamily="34" charset="0"/>
              </a:rPr>
              <a:t> mu.</a:t>
            </a:r>
            <a:br>
              <a:rPr lang="en-US" b="1" dirty="0">
                <a:latin typeface="Akan Arial" pitchFamily="34" charset="0"/>
                <a:cs typeface="Akan Arial" pitchFamily="34" charset="0"/>
              </a:rPr>
            </a:br>
            <a:r>
              <a:rPr lang="en-US" b="1" dirty="0">
                <a:latin typeface="Akan Arial" pitchFamily="34" charset="0"/>
                <a:cs typeface="Akan Arial" pitchFamily="34" charset="0"/>
              </a:rPr>
              <a:t>Na </a:t>
            </a:r>
            <a:r>
              <a:rPr lang="en-US" b="1" dirty="0" err="1">
                <a:latin typeface="Akan Arial" pitchFamily="34" charset="0"/>
                <a:cs typeface="Akan Arial" pitchFamily="34" charset="0"/>
              </a:rPr>
              <a:t>yi</a:t>
            </a:r>
            <a:r>
              <a:rPr lang="en-US" b="1" dirty="0">
                <a:latin typeface="Akan Arial" pitchFamily="34" charset="0"/>
                <a:cs typeface="Akan Arial" pitchFamily="34" charset="0"/>
              </a:rPr>
              <a:t> </a:t>
            </a:r>
            <a:r>
              <a:rPr lang="en-US" b="1" dirty="0" err="1">
                <a:latin typeface="Akan Arial" pitchFamily="34" charset="0"/>
                <a:cs typeface="Akan Arial" pitchFamily="34" charset="0"/>
              </a:rPr>
              <a:t>yjn</a:t>
            </a:r>
            <a:r>
              <a:rPr lang="en-US" b="1" dirty="0">
                <a:latin typeface="Akan Arial" pitchFamily="34" charset="0"/>
                <a:cs typeface="Akan Arial" pitchFamily="34" charset="0"/>
              </a:rPr>
              <a:t> </a:t>
            </a:r>
            <a:r>
              <a:rPr lang="en-US" b="1" dirty="0" err="1">
                <a:latin typeface="Akan Arial" pitchFamily="34" charset="0"/>
                <a:cs typeface="Akan Arial" pitchFamily="34" charset="0"/>
              </a:rPr>
              <a:t>fri</a:t>
            </a:r>
            <a:r>
              <a:rPr lang="en-US" b="1" dirty="0">
                <a:latin typeface="Akan Arial" pitchFamily="34" charset="0"/>
                <a:cs typeface="Akan Arial" pitchFamily="34" charset="0"/>
              </a:rPr>
              <a:t> </a:t>
            </a:r>
            <a:r>
              <a:rPr lang="en-US" b="1" dirty="0" err="1">
                <a:latin typeface="Akan Arial" pitchFamily="34" charset="0"/>
                <a:cs typeface="Akan Arial" pitchFamily="34" charset="0"/>
              </a:rPr>
              <a:t>mmusuo</a:t>
            </a:r>
            <a:r>
              <a:rPr lang="en-US" b="1" dirty="0">
                <a:latin typeface="Akan Arial" pitchFamily="34" charset="0"/>
                <a:cs typeface="Akan Arial" pitchFamily="34" charset="0"/>
              </a:rPr>
              <a:t> mu </a:t>
            </a:r>
          </a:p>
        </p:txBody>
      </p:sp>
      <p:sp>
        <p:nvSpPr>
          <p:cNvPr id="3" name="Title 1"/>
          <p:cNvSpPr txBox="1">
            <a:spLocks/>
          </p:cNvSpPr>
          <p:nvPr/>
        </p:nvSpPr>
        <p:spPr bwMode="auto">
          <a:xfrm>
            <a:off x="558140" y="35631"/>
            <a:ext cx="8027720" cy="771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algn="ctr" eaLnBrk="1" hangingPunct="1"/>
            <a:r>
              <a:rPr lang="en-US" altLang="en-US" sz="5400" b="1" dirty="0">
                <a:solidFill>
                  <a:srgbClr val="FFFF00"/>
                </a:solidFill>
                <a:latin typeface="Akan Arial" panose="020B0604020202020204" pitchFamily="34" charset="0"/>
                <a:cs typeface="Akan Arial" panose="020B0604020202020204" pitchFamily="34" charset="0"/>
              </a:rPr>
              <a:t>AWIRADE MPAEJ</a:t>
            </a:r>
          </a:p>
        </p:txBody>
      </p:sp>
    </p:spTree>
    <p:extLst>
      <p:ext uri="{BB962C8B-B14F-4D97-AF65-F5344CB8AC3E}">
        <p14:creationId xmlns:p14="http://schemas.microsoft.com/office/powerpoint/2010/main" val="2538227919"/>
      </p:ext>
    </p:extLst>
  </p:cSld>
  <p:clrMapOvr>
    <a:masterClrMapping/>
  </p:clrMapOvr>
  <p:transition spd="slow">
    <p:wip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a:xfrm>
            <a:off x="570016" y="1959425"/>
            <a:ext cx="8003968" cy="3004169"/>
          </a:xfrm>
        </p:spPr>
        <p:txBody>
          <a:bodyPr/>
          <a:lstStyle/>
          <a:p>
            <a:pPr algn="ctr" eaLnBrk="1" hangingPunct="1"/>
            <a:r>
              <a:rPr lang="en-US" sz="5400" b="1" dirty="0" err="1">
                <a:latin typeface="Akan Arial" pitchFamily="34" charset="0"/>
                <a:cs typeface="Akan Arial" pitchFamily="34" charset="0"/>
              </a:rPr>
              <a:t>jnam</a:t>
            </a:r>
            <a:r>
              <a:rPr lang="en-US" sz="5400" b="1" dirty="0">
                <a:latin typeface="Akan Arial" pitchFamily="34" charset="0"/>
                <a:cs typeface="Akan Arial" pitchFamily="34" charset="0"/>
              </a:rPr>
              <a:t> </a:t>
            </a:r>
            <a:r>
              <a:rPr lang="en-US" sz="5400" b="1" dirty="0" err="1">
                <a:latin typeface="Akan Arial" pitchFamily="34" charset="0"/>
                <a:cs typeface="Akan Arial" pitchFamily="34" charset="0"/>
              </a:rPr>
              <a:t>sj</a:t>
            </a:r>
            <a:r>
              <a:rPr lang="en-US" sz="5400" b="1" dirty="0">
                <a:latin typeface="Akan Arial" pitchFamily="34" charset="0"/>
                <a:cs typeface="Akan Arial" pitchFamily="34" charset="0"/>
              </a:rPr>
              <a:t>,</a:t>
            </a:r>
            <a:br>
              <a:rPr lang="en-US" sz="5400" b="1" dirty="0">
                <a:latin typeface="Akan Arial" pitchFamily="34" charset="0"/>
                <a:cs typeface="Akan Arial" pitchFamily="34" charset="0"/>
              </a:rPr>
            </a:br>
            <a:r>
              <a:rPr lang="en-US" sz="5400" b="1" dirty="0" err="1">
                <a:latin typeface="Akan Arial" pitchFamily="34" charset="0"/>
                <a:cs typeface="Akan Arial" pitchFamily="34" charset="0"/>
              </a:rPr>
              <a:t>wo</a:t>
            </a:r>
            <a:r>
              <a:rPr lang="en-US" sz="5400" b="1" dirty="0">
                <a:latin typeface="Akan Arial" pitchFamily="34" charset="0"/>
                <a:cs typeface="Akan Arial" pitchFamily="34" charset="0"/>
              </a:rPr>
              <a:t> </a:t>
            </a:r>
            <a:r>
              <a:rPr lang="en-US" sz="5400" b="1" dirty="0" err="1">
                <a:latin typeface="Akan Arial" pitchFamily="34" charset="0"/>
                <a:cs typeface="Akan Arial" pitchFamily="34" charset="0"/>
              </a:rPr>
              <a:t>na</a:t>
            </a:r>
            <a:r>
              <a:rPr lang="en-US" sz="5400" b="1" dirty="0">
                <a:latin typeface="Akan Arial" pitchFamily="34" charset="0"/>
                <a:cs typeface="Akan Arial" pitchFamily="34" charset="0"/>
              </a:rPr>
              <a:t> </a:t>
            </a:r>
            <a:r>
              <a:rPr lang="en-US" sz="5400" b="1" dirty="0" err="1">
                <a:latin typeface="Akan Arial" pitchFamily="34" charset="0"/>
                <a:cs typeface="Akan Arial" pitchFamily="34" charset="0"/>
              </a:rPr>
              <a:t>ahennie</a:t>
            </a:r>
            <a:r>
              <a:rPr lang="en-US" sz="5400" b="1" dirty="0">
                <a:latin typeface="Akan Arial" pitchFamily="34" charset="0"/>
                <a:cs typeface="Akan Arial" pitchFamily="34" charset="0"/>
              </a:rPr>
              <a:t> ne </a:t>
            </a:r>
            <a:r>
              <a:rPr lang="en-US" sz="5400" b="1" dirty="0" err="1">
                <a:latin typeface="Akan Arial" pitchFamily="34" charset="0"/>
                <a:cs typeface="Akan Arial" pitchFamily="34" charset="0"/>
              </a:rPr>
              <a:t>tumi</a:t>
            </a:r>
            <a:r>
              <a:rPr lang="en-US" sz="5400" b="1" dirty="0">
                <a:latin typeface="Akan Arial" pitchFamily="34" charset="0"/>
                <a:cs typeface="Akan Arial" pitchFamily="34" charset="0"/>
              </a:rPr>
              <a:t> </a:t>
            </a:r>
            <a:br>
              <a:rPr lang="en-US" sz="5400" b="1" dirty="0">
                <a:latin typeface="Akan Arial" pitchFamily="34" charset="0"/>
                <a:cs typeface="Akan Arial" pitchFamily="34" charset="0"/>
              </a:rPr>
            </a:br>
            <a:r>
              <a:rPr lang="en-US" sz="5400" b="1" dirty="0">
                <a:latin typeface="Akan Arial" pitchFamily="34" charset="0"/>
                <a:cs typeface="Akan Arial" pitchFamily="34" charset="0"/>
              </a:rPr>
              <a:t>ne </a:t>
            </a:r>
            <a:r>
              <a:rPr lang="en-US" sz="5400" b="1" dirty="0" err="1">
                <a:latin typeface="Akan Arial" pitchFamily="34" charset="0"/>
                <a:cs typeface="Akan Arial" pitchFamily="34" charset="0"/>
              </a:rPr>
              <a:t>animuonyam</a:t>
            </a:r>
            <a:r>
              <a:rPr lang="en-US" sz="5400" b="1" dirty="0">
                <a:latin typeface="Akan Arial" pitchFamily="34" charset="0"/>
                <a:cs typeface="Akan Arial" pitchFamily="34" charset="0"/>
              </a:rPr>
              <a:t> </a:t>
            </a:r>
            <a:br>
              <a:rPr lang="en-US" sz="5400" b="1" dirty="0">
                <a:latin typeface="Akan Arial" pitchFamily="34" charset="0"/>
                <a:cs typeface="Akan Arial" pitchFamily="34" charset="0"/>
              </a:rPr>
            </a:br>
            <a:r>
              <a:rPr lang="en-US" sz="5400" b="1" dirty="0" err="1">
                <a:latin typeface="Akan Arial" pitchFamily="34" charset="0"/>
                <a:cs typeface="Akan Arial" pitchFamily="34" charset="0"/>
              </a:rPr>
              <a:t>jwc</a:t>
            </a:r>
            <a:r>
              <a:rPr lang="en-US" sz="5400" b="1" dirty="0">
                <a:latin typeface="Akan Arial" pitchFamily="34" charset="0"/>
                <a:cs typeface="Akan Arial" pitchFamily="34" charset="0"/>
              </a:rPr>
              <a:t> </a:t>
            </a:r>
            <a:r>
              <a:rPr lang="en-US" sz="5400" b="1" dirty="0" err="1">
                <a:latin typeface="Akan Arial" pitchFamily="34" charset="0"/>
                <a:cs typeface="Akan Arial" pitchFamily="34" charset="0"/>
              </a:rPr>
              <a:t>wo</a:t>
            </a:r>
            <a:r>
              <a:rPr lang="en-US" sz="5400" b="1" dirty="0">
                <a:latin typeface="Akan Arial" pitchFamily="34" charset="0"/>
                <a:cs typeface="Akan Arial" pitchFamily="34" charset="0"/>
              </a:rPr>
              <a:t> </a:t>
            </a:r>
            <a:r>
              <a:rPr lang="en-US" sz="5400" b="1" dirty="0" err="1">
                <a:latin typeface="Akan Arial" pitchFamily="34" charset="0"/>
                <a:cs typeface="Akan Arial" pitchFamily="34" charset="0"/>
              </a:rPr>
              <a:t>daa</a:t>
            </a:r>
            <a:endParaRPr lang="en-US" sz="5400" b="1" dirty="0">
              <a:latin typeface="Akan Arial" pitchFamily="34" charset="0"/>
              <a:cs typeface="Akan Arial" pitchFamily="34" charset="0"/>
            </a:endParaRPr>
          </a:p>
        </p:txBody>
      </p:sp>
    </p:spTree>
    <p:extLst>
      <p:ext uri="{BB962C8B-B14F-4D97-AF65-F5344CB8AC3E}">
        <p14:creationId xmlns:p14="http://schemas.microsoft.com/office/powerpoint/2010/main" val="1755863525"/>
      </p:ext>
    </p:extLst>
  </p:cSld>
  <p:clrMapOvr>
    <a:masterClrMapping/>
  </p:clrMapOvr>
  <p:transition spd="slow">
    <p:wip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1757548" y="2268189"/>
            <a:ext cx="5628904" cy="2291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algn="l" eaLnBrk="1" hangingPunct="1"/>
            <a:r>
              <a:rPr lang="en-US" sz="5400" b="1" dirty="0">
                <a:solidFill>
                  <a:srgbClr val="FFFF00"/>
                </a:solidFill>
                <a:latin typeface="Akan Arial" pitchFamily="34" charset="0"/>
                <a:cs typeface="Akan Arial" pitchFamily="34" charset="0"/>
              </a:rPr>
              <a:t>NNYESOC:</a:t>
            </a:r>
          </a:p>
          <a:p>
            <a:pPr algn="l" eaLnBrk="1" hangingPunct="1"/>
            <a:r>
              <a:rPr lang="en-US" sz="5400" b="1" dirty="0">
                <a:latin typeface="Akan Arial" pitchFamily="34" charset="0"/>
                <a:cs typeface="Akan Arial" pitchFamily="34" charset="0"/>
              </a:rPr>
              <a:t>               </a:t>
            </a:r>
            <a:r>
              <a:rPr lang="en-US" sz="5400" b="1" dirty="0" err="1">
                <a:latin typeface="Akan Arial" pitchFamily="34" charset="0"/>
                <a:cs typeface="Akan Arial" pitchFamily="34" charset="0"/>
              </a:rPr>
              <a:t>Jnyj</a:t>
            </a:r>
            <a:r>
              <a:rPr lang="en-US" sz="5400" b="1" dirty="0">
                <a:latin typeface="Akan Arial" pitchFamily="34" charset="0"/>
                <a:cs typeface="Akan Arial" pitchFamily="34" charset="0"/>
              </a:rPr>
              <a:t> </a:t>
            </a:r>
            <a:r>
              <a:rPr lang="en-US" sz="5400" b="1" dirty="0" err="1">
                <a:latin typeface="Akan Arial" pitchFamily="34" charset="0"/>
                <a:cs typeface="Akan Arial" pitchFamily="34" charset="0"/>
              </a:rPr>
              <a:t>hc</a:t>
            </a:r>
            <a:endParaRPr lang="en-US" sz="5400" b="1" dirty="0">
              <a:latin typeface="Akan Arial" pitchFamily="34" charset="0"/>
              <a:cs typeface="Akan Arial" pitchFamily="34" charset="0"/>
            </a:endParaRPr>
          </a:p>
        </p:txBody>
      </p:sp>
    </p:spTree>
    <p:extLst>
      <p:ext uri="{BB962C8B-B14F-4D97-AF65-F5344CB8AC3E}">
        <p14:creationId xmlns:p14="http://schemas.microsoft.com/office/powerpoint/2010/main" val="144655879"/>
      </p:ext>
    </p:extLst>
  </p:cSld>
  <p:clrMapOvr>
    <a:masterClrMapping/>
  </p:clrMapOvr>
  <p:transition spd="slow">
    <p:wip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ctrTitle"/>
          </p:nvPr>
        </p:nvSpPr>
        <p:spPr>
          <a:xfrm>
            <a:off x="685800" y="2173191"/>
            <a:ext cx="7772400" cy="2386943"/>
          </a:xfrm>
        </p:spPr>
        <p:txBody>
          <a:bodyPr/>
          <a:lstStyle/>
          <a:p>
            <a:pPr algn="l" eaLnBrk="1" hangingPunct="1"/>
            <a:r>
              <a:rPr lang="en-US" sz="5400" b="1" dirty="0">
                <a:solidFill>
                  <a:srgbClr val="FFFF00"/>
                </a:solidFill>
                <a:latin typeface="Akan Arial" pitchFamily="34" charset="0"/>
                <a:cs typeface="Akan Arial" pitchFamily="34" charset="0"/>
              </a:rPr>
              <a:t>NNYESOC:</a:t>
            </a:r>
            <a:br>
              <a:rPr lang="en-US" sz="5400" b="1" dirty="0">
                <a:latin typeface="Akan Arial" pitchFamily="34" charset="0"/>
                <a:cs typeface="Akan Arial" pitchFamily="34" charset="0"/>
              </a:rPr>
            </a:br>
            <a:br>
              <a:rPr lang="en-US" sz="5400" b="1" dirty="0">
                <a:latin typeface="Akan Arial" pitchFamily="34" charset="0"/>
                <a:cs typeface="Akan Arial" pitchFamily="34" charset="0"/>
              </a:rPr>
            </a:br>
            <a:r>
              <a:rPr lang="en-US" sz="5400" b="1" dirty="0">
                <a:latin typeface="Akan Arial" pitchFamily="34" charset="0"/>
                <a:cs typeface="Akan Arial" pitchFamily="34" charset="0"/>
              </a:rPr>
              <a:t>    </a:t>
            </a:r>
            <a:r>
              <a:rPr lang="en-US" sz="5400" b="1" dirty="0" err="1">
                <a:latin typeface="Akan Arial" pitchFamily="34" charset="0"/>
                <a:cs typeface="Akan Arial" pitchFamily="34" charset="0"/>
              </a:rPr>
              <a:t>Cne</a:t>
            </a:r>
            <a:r>
              <a:rPr lang="en-US" sz="5400" b="1" dirty="0">
                <a:latin typeface="Akan Arial" pitchFamily="34" charset="0"/>
                <a:cs typeface="Akan Arial" pitchFamily="34" charset="0"/>
              </a:rPr>
              <a:t> </a:t>
            </a:r>
            <a:r>
              <a:rPr lang="en-US" sz="5400" b="1" dirty="0" err="1">
                <a:latin typeface="Akan Arial" pitchFamily="34" charset="0"/>
                <a:cs typeface="Akan Arial" pitchFamily="34" charset="0"/>
              </a:rPr>
              <a:t>wo</a:t>
            </a:r>
            <a:r>
              <a:rPr lang="en-US" sz="5400" b="1" dirty="0">
                <a:latin typeface="Akan Arial" pitchFamily="34" charset="0"/>
                <a:cs typeface="Akan Arial" pitchFamily="34" charset="0"/>
              </a:rPr>
              <a:t> </a:t>
            </a:r>
            <a:r>
              <a:rPr lang="en-US" sz="5400" b="1" dirty="0" err="1">
                <a:latin typeface="Akan Arial" pitchFamily="34" charset="0"/>
                <a:cs typeface="Akan Arial" pitchFamily="34" charset="0"/>
              </a:rPr>
              <a:t>sunsum</a:t>
            </a:r>
            <a:r>
              <a:rPr lang="en-US" sz="5400" b="1" dirty="0">
                <a:latin typeface="Akan Arial" pitchFamily="34" charset="0"/>
                <a:cs typeface="Akan Arial" pitchFamily="34" charset="0"/>
              </a:rPr>
              <a:t> </a:t>
            </a:r>
            <a:r>
              <a:rPr lang="en-US" sz="5400" b="1" dirty="0" err="1">
                <a:latin typeface="Akan Arial" pitchFamily="34" charset="0"/>
                <a:cs typeface="Akan Arial" pitchFamily="34" charset="0"/>
              </a:rPr>
              <a:t>ntena</a:t>
            </a:r>
            <a:endParaRPr lang="en-US" sz="5400" b="1" dirty="0">
              <a:latin typeface="Akan Arial" pitchFamily="34" charset="0"/>
              <a:cs typeface="Akan Arial" pitchFamily="34" charset="0"/>
            </a:endParaRPr>
          </a:p>
        </p:txBody>
      </p:sp>
    </p:spTree>
    <p:extLst>
      <p:ext uri="{BB962C8B-B14F-4D97-AF65-F5344CB8AC3E}">
        <p14:creationId xmlns:p14="http://schemas.microsoft.com/office/powerpoint/2010/main" val="2813661446"/>
      </p:ext>
    </p:extLst>
  </p:cSld>
  <p:clrMapOvr>
    <a:masterClrMapping/>
  </p:clrMapOvr>
  <p:transition spd="slow">
    <p:wip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ctrTitle"/>
          </p:nvPr>
        </p:nvSpPr>
        <p:spPr>
          <a:xfrm>
            <a:off x="543697" y="1861210"/>
            <a:ext cx="8056606" cy="3135580"/>
          </a:xfrm>
        </p:spPr>
        <p:txBody>
          <a:bodyPr/>
          <a:lstStyle/>
          <a:p>
            <a:pPr eaLnBrk="1" hangingPunct="1"/>
            <a:r>
              <a:rPr lang="en-US" altLang="en-US" sz="6600" b="1" dirty="0">
                <a:solidFill>
                  <a:srgbClr val="FFFF00"/>
                </a:solidFill>
                <a:latin typeface="Akan Arial" pitchFamily="34" charset="0"/>
                <a:cs typeface="Akan Arial" pitchFamily="34" charset="0"/>
              </a:rPr>
              <a:t>ASOMDWOEJ NSJNKYERJNNEJ</a:t>
            </a:r>
            <a:br>
              <a:rPr lang="en-US" altLang="en-US" sz="5400" b="1" dirty="0">
                <a:latin typeface="Akan Arial" pitchFamily="34" charset="0"/>
                <a:cs typeface="Akan Arial" pitchFamily="34" charset="0"/>
              </a:rPr>
            </a:br>
            <a:br>
              <a:rPr lang="en-US" altLang="en-US" sz="5400" b="1" dirty="0">
                <a:latin typeface="Akan Arial" pitchFamily="34" charset="0"/>
                <a:cs typeface="Akan Arial" pitchFamily="34" charset="0"/>
              </a:rPr>
            </a:br>
            <a:r>
              <a:rPr lang="en-US" altLang="en-US" sz="4000" b="1" dirty="0">
                <a:latin typeface="Akan Arial" pitchFamily="34" charset="0"/>
                <a:cs typeface="Akan Arial" pitchFamily="34" charset="0"/>
              </a:rPr>
              <a:t>(SIGN OF PEA</a:t>
            </a:r>
            <a:r>
              <a:rPr lang="en-US" altLang="en-US" sz="4000" b="1" dirty="0">
                <a:latin typeface="Arial" pitchFamily="34" charset="0"/>
                <a:cs typeface="Arial" pitchFamily="34" charset="0"/>
              </a:rPr>
              <a:t>C</a:t>
            </a:r>
            <a:r>
              <a:rPr lang="en-US" altLang="en-US" sz="4000" b="1" dirty="0">
                <a:latin typeface="Akan Arial" pitchFamily="34" charset="0"/>
                <a:cs typeface="Akan Arial" pitchFamily="34" charset="0"/>
              </a:rPr>
              <a:t>E)</a:t>
            </a:r>
            <a:endParaRPr lang="en-US" altLang="en-US" sz="5400" b="1" dirty="0">
              <a:latin typeface="Akan Arial" pitchFamily="34" charset="0"/>
              <a:cs typeface="Akan Arial" pitchFamily="34" charset="0"/>
            </a:endParaRPr>
          </a:p>
        </p:txBody>
      </p:sp>
    </p:spTree>
    <p:extLst>
      <p:ext uri="{BB962C8B-B14F-4D97-AF65-F5344CB8AC3E}">
        <p14:creationId xmlns:p14="http://schemas.microsoft.com/office/powerpoint/2010/main" val="3116850152"/>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308758" y="1099653"/>
            <a:ext cx="8835242" cy="4512627"/>
          </a:xfrm>
        </p:spPr>
        <p:txBody>
          <a:bodyPr/>
          <a:lstStyle/>
          <a:p>
            <a:pPr eaLnBrk="1" hangingPunct="1"/>
            <a:r>
              <a:rPr lang="en-US" sz="5400" b="1" dirty="0">
                <a:solidFill>
                  <a:srgbClr val="FFFF00"/>
                </a:solidFill>
                <a:latin typeface="Akan Times New Roman" pitchFamily="18" charset="0"/>
                <a:ea typeface="Tahoma" panose="020B0604030504040204" pitchFamily="34" charset="0"/>
                <a:cs typeface="Akan Times New Roman" pitchFamily="18" charset="0"/>
              </a:rPr>
              <a:t>AFENHYIA MU KWASIADA A CTC SO  DUMIJNSA</a:t>
            </a:r>
            <a:br>
              <a:rPr lang="en-US" sz="5400" b="1" dirty="0">
                <a:latin typeface="TwiTimes New Roman PS" pitchFamily="2" charset="0"/>
                <a:ea typeface="Tahoma" panose="020B0604030504040204" pitchFamily="34" charset="0"/>
                <a:cs typeface="Tahoma" panose="020B0604030504040204" pitchFamily="34" charset="0"/>
              </a:rPr>
            </a:br>
            <a:br>
              <a:rPr lang="en-US" sz="5400" b="1" dirty="0">
                <a:latin typeface="TwiTimes New Roman PS" pitchFamily="2" charset="0"/>
                <a:ea typeface="Tahoma" panose="020B0604030504040204" pitchFamily="34" charset="0"/>
                <a:cs typeface="Tahoma" panose="020B0604030504040204" pitchFamily="34" charset="0"/>
              </a:rPr>
            </a:br>
            <a:r>
              <a:rPr lang="en-US" sz="4400" b="1" dirty="0">
                <a:latin typeface="TwiTimes New Roman PS" pitchFamily="2" charset="0"/>
                <a:ea typeface="Tahoma" panose="020B0604030504040204" pitchFamily="34" charset="0"/>
                <a:cs typeface="Tahoma" panose="020B0604030504040204" pitchFamily="34" charset="0"/>
              </a:rPr>
              <a:t>( 13TH SUNDAY IN ORDINARY TIME )</a:t>
            </a:r>
            <a:endParaRPr lang="en-US" sz="5400" b="1" dirty="0">
              <a:latin typeface="TwiTimes New Roman PS" pitchFamily="2" charset="0"/>
              <a:ea typeface="Tahoma" panose="020B0604030504040204" pitchFamily="34" charset="0"/>
              <a:cs typeface="Tahoma" panose="020B0604030504040204" pitchFamily="34" charset="0"/>
            </a:endParaRPr>
          </a:p>
        </p:txBody>
      </p:sp>
    </p:spTree>
  </p:cSld>
  <p:clrMapOvr>
    <a:masterClrMapping/>
  </p:clrMapOvr>
  <p:transition spd="slow">
    <p:wip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513" y="2040836"/>
            <a:ext cx="8984974" cy="3127516"/>
          </a:xfrm>
        </p:spPr>
        <p:txBody>
          <a:bodyPr/>
          <a:lstStyle/>
          <a:p>
            <a:pPr eaLnBrk="1" hangingPunct="1"/>
            <a:r>
              <a:rPr lang="en-US" sz="8800" b="1" dirty="0">
                <a:solidFill>
                  <a:srgbClr val="FFFF00"/>
                </a:solidFill>
                <a:latin typeface="TwiTimes New Roman PS" pitchFamily="2" charset="0"/>
                <a:cs typeface="Tahoma" panose="020B0604030504040204" pitchFamily="34" charset="0"/>
              </a:rPr>
              <a:t>NYAME ADWAMMAA</a:t>
            </a:r>
            <a:br>
              <a:rPr lang="en-US" sz="5400" b="1" dirty="0">
                <a:solidFill>
                  <a:srgbClr val="FFFF00"/>
                </a:solidFill>
                <a:latin typeface="TwiTimes New Roman PS" pitchFamily="2" charset="0"/>
                <a:cs typeface="Tahoma" panose="020B0604030504040204" pitchFamily="34" charset="0"/>
              </a:rPr>
            </a:br>
            <a:br>
              <a:rPr lang="en-US" sz="5400" b="1" dirty="0">
                <a:latin typeface="TwiTimes New Roman PS" pitchFamily="2" charset="0"/>
                <a:cs typeface="Tahoma" panose="020B0604030504040204" pitchFamily="34" charset="0"/>
              </a:rPr>
            </a:br>
            <a:r>
              <a:rPr lang="en-US" sz="3600" b="1" dirty="0">
                <a:latin typeface="TwiTimes New Roman PS" pitchFamily="2" charset="0"/>
                <a:cs typeface="Tahoma" panose="020B0604030504040204" pitchFamily="34" charset="0"/>
              </a:rPr>
              <a:t>(LAMB OF GOD)</a:t>
            </a:r>
            <a:endParaRPr lang="en-US" sz="5400" b="1" dirty="0">
              <a:latin typeface="TwiTimes New Roman PS" pitchFamily="2" charset="0"/>
              <a:cs typeface="Tahoma" panose="020B0604030504040204" pitchFamily="34" charset="0"/>
            </a:endParaRPr>
          </a:p>
        </p:txBody>
      </p:sp>
    </p:spTree>
    <p:extLst>
      <p:ext uri="{BB962C8B-B14F-4D97-AF65-F5344CB8AC3E}">
        <p14:creationId xmlns:p14="http://schemas.microsoft.com/office/powerpoint/2010/main" val="1629294029"/>
      </p:ext>
    </p:extLst>
  </p:cSld>
  <p:clrMapOvr>
    <a:masterClrMapping/>
  </p:clrMapOvr>
  <p:transition spd="slow">
    <p:wip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13756" y="2117939"/>
            <a:ext cx="8716488" cy="3408218"/>
          </a:xfrm>
        </p:spPr>
        <p:txBody>
          <a:bodyPr rtlCol="0">
            <a:noAutofit/>
          </a:bodyPr>
          <a:lstStyle/>
          <a:p>
            <a:pPr eaLnBrk="1" hangingPunct="1">
              <a:spcBef>
                <a:spcPct val="0"/>
              </a:spcBef>
              <a:defRPr/>
            </a:pPr>
            <a:r>
              <a:rPr lang="en-US" sz="5400" b="1" dirty="0" err="1">
                <a:latin typeface="Akan Arial" panose="020B0604020202020204" pitchFamily="34" charset="0"/>
                <a:ea typeface="+mj-ea"/>
                <a:cs typeface="Akan Arial" panose="020B0604020202020204" pitchFamily="34" charset="0"/>
              </a:rPr>
              <a:t>Nyame</a:t>
            </a:r>
            <a:r>
              <a:rPr lang="en-US" sz="5400" b="1" dirty="0">
                <a:latin typeface="Akan Arial" panose="020B0604020202020204" pitchFamily="34" charset="0"/>
                <a:ea typeface="+mj-ea"/>
                <a:cs typeface="Akan Arial" panose="020B0604020202020204" pitchFamily="34" charset="0"/>
              </a:rPr>
              <a:t> </a:t>
            </a:r>
            <a:r>
              <a:rPr lang="en-US" sz="5400" b="1" dirty="0" err="1">
                <a:latin typeface="Akan Arial" panose="020B0604020202020204" pitchFamily="34" charset="0"/>
                <a:ea typeface="+mj-ea"/>
                <a:cs typeface="Akan Arial" panose="020B0604020202020204" pitchFamily="34" charset="0"/>
              </a:rPr>
              <a:t>Adwammaa</a:t>
            </a:r>
            <a:r>
              <a:rPr lang="en-US" sz="5400" b="1" dirty="0">
                <a:latin typeface="Akan Arial" panose="020B0604020202020204" pitchFamily="34" charset="0"/>
                <a:ea typeface="+mj-ea"/>
                <a:cs typeface="Akan Arial" panose="020B0604020202020204" pitchFamily="34" charset="0"/>
              </a:rPr>
              <a:t> a </a:t>
            </a:r>
          </a:p>
          <a:p>
            <a:pPr eaLnBrk="1" hangingPunct="1">
              <a:spcBef>
                <a:spcPct val="0"/>
              </a:spcBef>
              <a:defRPr/>
            </a:pPr>
            <a:r>
              <a:rPr lang="en-US" sz="5400" b="1" dirty="0" err="1">
                <a:latin typeface="Akan Arial" panose="020B0604020202020204" pitchFamily="34" charset="0"/>
                <a:ea typeface="+mj-ea"/>
                <a:cs typeface="Akan Arial" panose="020B0604020202020204" pitchFamily="34" charset="0"/>
              </a:rPr>
              <a:t>woyi</a:t>
            </a:r>
            <a:r>
              <a:rPr lang="en-US" sz="5400" b="1" dirty="0">
                <a:latin typeface="Akan Arial" panose="020B0604020202020204" pitchFamily="34" charset="0"/>
                <a:ea typeface="+mj-ea"/>
                <a:cs typeface="Akan Arial" panose="020B0604020202020204" pitchFamily="34" charset="0"/>
              </a:rPr>
              <a:t> </a:t>
            </a:r>
            <a:r>
              <a:rPr lang="en-US" sz="5400" b="1" dirty="0" err="1">
                <a:latin typeface="Akan Arial" panose="020B0604020202020204" pitchFamily="34" charset="0"/>
                <a:ea typeface="+mj-ea"/>
                <a:cs typeface="Akan Arial" panose="020B0604020202020204" pitchFamily="34" charset="0"/>
              </a:rPr>
              <a:t>wiase</a:t>
            </a:r>
            <a:r>
              <a:rPr lang="en-US" sz="5400" b="1" dirty="0">
                <a:latin typeface="Akan Arial" panose="020B0604020202020204" pitchFamily="34" charset="0"/>
                <a:ea typeface="+mj-ea"/>
                <a:cs typeface="Akan Arial" panose="020B0604020202020204" pitchFamily="34" charset="0"/>
              </a:rPr>
              <a:t> mu </a:t>
            </a:r>
            <a:r>
              <a:rPr lang="en-US" sz="5400" b="1" dirty="0" err="1">
                <a:latin typeface="Akan Arial" panose="020B0604020202020204" pitchFamily="34" charset="0"/>
                <a:ea typeface="+mj-ea"/>
                <a:cs typeface="Akan Arial" panose="020B0604020202020204" pitchFamily="34" charset="0"/>
              </a:rPr>
              <a:t>bcne</a:t>
            </a:r>
            <a:r>
              <a:rPr lang="en-US" sz="5400" b="1" dirty="0">
                <a:latin typeface="Akan Arial" panose="020B0604020202020204" pitchFamily="34" charset="0"/>
                <a:ea typeface="+mj-ea"/>
                <a:cs typeface="Akan Arial" panose="020B0604020202020204" pitchFamily="34" charset="0"/>
              </a:rPr>
              <a:t>, </a:t>
            </a:r>
          </a:p>
          <a:p>
            <a:pPr eaLnBrk="1" hangingPunct="1">
              <a:spcBef>
                <a:spcPct val="0"/>
              </a:spcBef>
              <a:defRPr/>
            </a:pPr>
            <a:r>
              <a:rPr lang="en-US" sz="5400" b="1" dirty="0" err="1">
                <a:latin typeface="Akan Arial" panose="020B0604020202020204" pitchFamily="34" charset="0"/>
                <a:ea typeface="+mj-ea"/>
                <a:cs typeface="Akan Arial" panose="020B0604020202020204" pitchFamily="34" charset="0"/>
              </a:rPr>
              <a:t>hu</a:t>
            </a:r>
            <a:r>
              <a:rPr lang="en-US" sz="5400" b="1" dirty="0">
                <a:latin typeface="Akan Arial" panose="020B0604020202020204" pitchFamily="34" charset="0"/>
                <a:ea typeface="+mj-ea"/>
                <a:cs typeface="Akan Arial" panose="020B0604020202020204" pitchFamily="34" charset="0"/>
              </a:rPr>
              <a:t> </a:t>
            </a:r>
            <a:r>
              <a:rPr lang="en-US" sz="5400" b="1" dirty="0" err="1">
                <a:latin typeface="Akan Arial" panose="020B0604020202020204" pitchFamily="34" charset="0"/>
                <a:ea typeface="+mj-ea"/>
                <a:cs typeface="Akan Arial" panose="020B0604020202020204" pitchFamily="34" charset="0"/>
              </a:rPr>
              <a:t>yjn</a:t>
            </a:r>
            <a:r>
              <a:rPr lang="en-US" sz="5400" b="1" dirty="0">
                <a:latin typeface="Akan Arial" panose="020B0604020202020204" pitchFamily="34" charset="0"/>
                <a:ea typeface="+mj-ea"/>
                <a:cs typeface="Akan Arial" panose="020B0604020202020204" pitchFamily="34" charset="0"/>
              </a:rPr>
              <a:t> </a:t>
            </a:r>
            <a:r>
              <a:rPr lang="en-US" sz="5400" b="1" dirty="0" err="1">
                <a:latin typeface="Akan Arial" panose="020B0604020202020204" pitchFamily="34" charset="0"/>
                <a:ea typeface="+mj-ea"/>
                <a:cs typeface="Akan Arial" panose="020B0604020202020204" pitchFamily="34" charset="0"/>
              </a:rPr>
              <a:t>mmcbc</a:t>
            </a:r>
            <a:endParaRPr lang="en-US" sz="5400" b="1" dirty="0">
              <a:latin typeface="Akan Arial" panose="020B0604020202020204" pitchFamily="34" charset="0"/>
              <a:ea typeface="+mj-ea"/>
              <a:cs typeface="Akan Arial" panose="020B0604020202020204" pitchFamily="34" charset="0"/>
            </a:endParaRPr>
          </a:p>
          <a:p>
            <a:pPr eaLnBrk="1" hangingPunct="1">
              <a:spcBef>
                <a:spcPct val="0"/>
              </a:spcBef>
              <a:defRPr/>
            </a:pPr>
            <a:endParaRPr lang="en-US" sz="5400" b="1" dirty="0">
              <a:latin typeface="Akan Arial" panose="020B0604020202020204" pitchFamily="34" charset="0"/>
              <a:cs typeface="Akan Arial" panose="020B0604020202020204" pitchFamily="34" charset="0"/>
            </a:endParaRPr>
          </a:p>
          <a:p>
            <a:pPr eaLnBrk="1" hangingPunct="1">
              <a:spcBef>
                <a:spcPct val="0"/>
              </a:spcBef>
              <a:defRPr/>
            </a:pPr>
            <a:endParaRPr lang="en-US" sz="5400" b="1" dirty="0">
              <a:latin typeface="Akan Arial" panose="020B0604020202020204" pitchFamily="34" charset="0"/>
              <a:cs typeface="Akan Arial" panose="020B0604020202020204" pitchFamily="34" charset="0"/>
            </a:endParaRPr>
          </a:p>
          <a:p>
            <a:pPr eaLnBrk="1" hangingPunct="1">
              <a:spcBef>
                <a:spcPct val="0"/>
              </a:spcBef>
              <a:defRPr/>
            </a:pPr>
            <a:endParaRPr lang="en-US" sz="5400" b="1" dirty="0">
              <a:latin typeface="Akan Arial" panose="020B0604020202020204" pitchFamily="34" charset="0"/>
              <a:ea typeface="+mj-ea"/>
              <a:cs typeface="Akan Arial" panose="020B0604020202020204" pitchFamily="34" charset="0"/>
            </a:endParaRPr>
          </a:p>
        </p:txBody>
      </p:sp>
    </p:spTree>
    <p:extLst>
      <p:ext uri="{BB962C8B-B14F-4D97-AF65-F5344CB8AC3E}">
        <p14:creationId xmlns:p14="http://schemas.microsoft.com/office/powerpoint/2010/main" val="171419484"/>
      </p:ext>
    </p:extLst>
  </p:cSld>
  <p:clrMapOvr>
    <a:masterClrMapping/>
  </p:clrMapOvr>
  <p:transition spd="slow">
    <p:wip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13756" y="2117939"/>
            <a:ext cx="8716488" cy="3408218"/>
          </a:xfrm>
        </p:spPr>
        <p:txBody>
          <a:bodyPr rtlCol="0">
            <a:noAutofit/>
          </a:bodyPr>
          <a:lstStyle/>
          <a:p>
            <a:pPr eaLnBrk="1" hangingPunct="1">
              <a:spcBef>
                <a:spcPct val="0"/>
              </a:spcBef>
              <a:defRPr/>
            </a:pPr>
            <a:r>
              <a:rPr lang="en-US" sz="5400" b="1" dirty="0" err="1">
                <a:latin typeface="Akan Arial" panose="020B0604020202020204" pitchFamily="34" charset="0"/>
                <a:cs typeface="Akan Arial" panose="020B0604020202020204" pitchFamily="34" charset="0"/>
              </a:rPr>
              <a:t>Nyame</a:t>
            </a:r>
            <a:r>
              <a:rPr lang="en-US" sz="5400" b="1" dirty="0">
                <a:latin typeface="Akan Arial" panose="020B0604020202020204" pitchFamily="34" charset="0"/>
                <a:cs typeface="Akan Arial" panose="020B0604020202020204" pitchFamily="34" charset="0"/>
              </a:rPr>
              <a:t> </a:t>
            </a:r>
            <a:r>
              <a:rPr lang="en-US" sz="5400" b="1" dirty="0" err="1">
                <a:latin typeface="Akan Arial" panose="020B0604020202020204" pitchFamily="34" charset="0"/>
                <a:cs typeface="Akan Arial" panose="020B0604020202020204" pitchFamily="34" charset="0"/>
              </a:rPr>
              <a:t>Adwammaa</a:t>
            </a:r>
            <a:r>
              <a:rPr lang="en-US" sz="5400" b="1" dirty="0">
                <a:latin typeface="Akan Arial" panose="020B0604020202020204" pitchFamily="34" charset="0"/>
                <a:cs typeface="Akan Arial" panose="020B0604020202020204" pitchFamily="34" charset="0"/>
              </a:rPr>
              <a:t> a </a:t>
            </a:r>
          </a:p>
          <a:p>
            <a:pPr eaLnBrk="1" hangingPunct="1">
              <a:spcBef>
                <a:spcPct val="0"/>
              </a:spcBef>
              <a:defRPr/>
            </a:pPr>
            <a:r>
              <a:rPr lang="en-US" sz="5400" b="1" dirty="0" err="1">
                <a:latin typeface="Akan Arial" panose="020B0604020202020204" pitchFamily="34" charset="0"/>
                <a:cs typeface="Akan Arial" panose="020B0604020202020204" pitchFamily="34" charset="0"/>
              </a:rPr>
              <a:t>woyi</a:t>
            </a:r>
            <a:r>
              <a:rPr lang="en-US" sz="5400" b="1" dirty="0">
                <a:latin typeface="Akan Arial" panose="020B0604020202020204" pitchFamily="34" charset="0"/>
                <a:cs typeface="Akan Arial" panose="020B0604020202020204" pitchFamily="34" charset="0"/>
              </a:rPr>
              <a:t> </a:t>
            </a:r>
            <a:r>
              <a:rPr lang="en-US" sz="5400" b="1" dirty="0" err="1">
                <a:latin typeface="Akan Arial" panose="020B0604020202020204" pitchFamily="34" charset="0"/>
                <a:cs typeface="Akan Arial" panose="020B0604020202020204" pitchFamily="34" charset="0"/>
              </a:rPr>
              <a:t>wiase</a:t>
            </a:r>
            <a:r>
              <a:rPr lang="en-US" sz="5400" b="1" dirty="0">
                <a:latin typeface="Akan Arial" panose="020B0604020202020204" pitchFamily="34" charset="0"/>
                <a:cs typeface="Akan Arial" panose="020B0604020202020204" pitchFamily="34" charset="0"/>
              </a:rPr>
              <a:t> mu </a:t>
            </a:r>
            <a:r>
              <a:rPr lang="en-US" sz="5400" b="1" dirty="0" err="1">
                <a:latin typeface="Akan Arial" panose="020B0604020202020204" pitchFamily="34" charset="0"/>
                <a:cs typeface="Akan Arial" panose="020B0604020202020204" pitchFamily="34" charset="0"/>
              </a:rPr>
              <a:t>bcne</a:t>
            </a:r>
            <a:r>
              <a:rPr lang="en-US" sz="5400" b="1" dirty="0">
                <a:latin typeface="Akan Arial" panose="020B0604020202020204" pitchFamily="34" charset="0"/>
                <a:cs typeface="Akan Arial" panose="020B0604020202020204" pitchFamily="34" charset="0"/>
              </a:rPr>
              <a:t>, </a:t>
            </a:r>
          </a:p>
          <a:p>
            <a:pPr eaLnBrk="1" hangingPunct="1">
              <a:spcBef>
                <a:spcPct val="0"/>
              </a:spcBef>
              <a:defRPr/>
            </a:pPr>
            <a:r>
              <a:rPr lang="en-US" sz="5400" b="1" dirty="0">
                <a:latin typeface="Akan Arial" panose="020B0604020202020204" pitchFamily="34" charset="0"/>
                <a:cs typeface="Akan Arial" panose="020B0604020202020204" pitchFamily="34" charset="0"/>
              </a:rPr>
              <a:t>ma </a:t>
            </a:r>
            <a:r>
              <a:rPr lang="en-US" sz="5400" b="1" dirty="0" err="1">
                <a:latin typeface="Akan Arial" panose="020B0604020202020204" pitchFamily="34" charset="0"/>
                <a:cs typeface="Akan Arial" panose="020B0604020202020204" pitchFamily="34" charset="0"/>
              </a:rPr>
              <a:t>yjn</a:t>
            </a:r>
            <a:r>
              <a:rPr lang="en-US" sz="5400" b="1" dirty="0">
                <a:latin typeface="Akan Arial" panose="020B0604020202020204" pitchFamily="34" charset="0"/>
                <a:cs typeface="Akan Arial" panose="020B0604020202020204" pitchFamily="34" charset="0"/>
              </a:rPr>
              <a:t> </a:t>
            </a:r>
            <a:r>
              <a:rPr lang="en-US" sz="5400" b="1" dirty="0" err="1">
                <a:latin typeface="Akan Arial" panose="020B0604020202020204" pitchFamily="34" charset="0"/>
                <a:cs typeface="Akan Arial" panose="020B0604020202020204" pitchFamily="34" charset="0"/>
              </a:rPr>
              <a:t>asomdwoec</a:t>
            </a:r>
            <a:endParaRPr lang="en-US" sz="5400" b="1" dirty="0">
              <a:latin typeface="Akan Arial" panose="020B0604020202020204" pitchFamily="34" charset="0"/>
              <a:cs typeface="Akan Arial" panose="020B0604020202020204" pitchFamily="34" charset="0"/>
            </a:endParaRPr>
          </a:p>
          <a:p>
            <a:pPr eaLnBrk="1" hangingPunct="1">
              <a:spcBef>
                <a:spcPct val="0"/>
              </a:spcBef>
              <a:defRPr/>
            </a:pPr>
            <a:endParaRPr lang="en-US" sz="5400" b="1" dirty="0">
              <a:latin typeface="Akan Arial" panose="020B0604020202020204" pitchFamily="34" charset="0"/>
              <a:ea typeface="+mj-ea"/>
              <a:cs typeface="Akan Arial" panose="020B0604020202020204" pitchFamily="34" charset="0"/>
            </a:endParaRPr>
          </a:p>
        </p:txBody>
      </p:sp>
    </p:spTree>
    <p:extLst>
      <p:ext uri="{BB962C8B-B14F-4D97-AF65-F5344CB8AC3E}">
        <p14:creationId xmlns:p14="http://schemas.microsoft.com/office/powerpoint/2010/main" val="1909127381"/>
      </p:ext>
    </p:extLst>
  </p:cSld>
  <p:clrMapOvr>
    <a:masterClrMapping/>
  </p:clrMapOvr>
  <p:transition spd="slow">
    <p:wip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hape 248" descr="eucharist2.jpg">
            <a:extLst>
              <a:ext uri="{FF2B5EF4-FFF2-40B4-BE49-F238E27FC236}">
                <a16:creationId xmlns:a16="http://schemas.microsoft.com/office/drawing/2014/main" id="{ED7D02AA-1824-4D75-B273-39F859F1D9BA}"/>
              </a:ext>
            </a:extLst>
          </p:cNvPr>
          <p:cNvPicPr preferRelativeResize="0"/>
          <p:nvPr/>
        </p:nvPicPr>
        <p:blipFill rotWithShape="1">
          <a:blip r:embed="rId2">
            <a:alphaModFix/>
          </a:blip>
          <a:srcRect l="4413" t="6250" r="-22539" b="-22538"/>
          <a:stretch/>
        </p:blipFill>
        <p:spPr>
          <a:xfrm>
            <a:off x="0" y="0"/>
            <a:ext cx="11410809" cy="10004785"/>
          </a:xfrm>
          <a:prstGeom prst="rect">
            <a:avLst/>
          </a:prstGeom>
          <a:noFill/>
          <a:ln>
            <a:noFill/>
          </a:ln>
        </p:spPr>
      </p:pic>
      <p:sp>
        <p:nvSpPr>
          <p:cNvPr id="3" name="Content Placeholder 2"/>
          <p:cNvSpPr>
            <a:spLocks noGrp="1"/>
          </p:cNvSpPr>
          <p:nvPr>
            <p:ph idx="1"/>
          </p:nvPr>
        </p:nvSpPr>
        <p:spPr>
          <a:xfrm>
            <a:off x="628650" y="2336496"/>
            <a:ext cx="7886700" cy="2665896"/>
          </a:xfrm>
          <a:ln>
            <a:solidFill>
              <a:srgbClr val="FF0000"/>
            </a:solidFill>
          </a:ln>
        </p:spPr>
        <p:txBody>
          <a:bodyPr>
            <a:noAutofit/>
          </a:bodyPr>
          <a:lstStyle/>
          <a:p>
            <a:pPr marL="0" indent="0" algn="ctr">
              <a:buNone/>
            </a:pPr>
            <a:r>
              <a:rPr lang="en-CA" altLang="en-US" sz="8800" dirty="0">
                <a:latin typeface="Franklin Gothic Demi" panose="020B0703020102020204" pitchFamily="34" charset="0"/>
              </a:rPr>
              <a:t>ADIDI KRONKRON</a:t>
            </a:r>
          </a:p>
        </p:txBody>
      </p:sp>
    </p:spTree>
    <p:extLst>
      <p:ext uri="{BB962C8B-B14F-4D97-AF65-F5344CB8AC3E}">
        <p14:creationId xmlns:p14="http://schemas.microsoft.com/office/powerpoint/2010/main" val="2560671871"/>
      </p:ext>
    </p:extLst>
  </p:cSld>
  <p:clrMapOvr>
    <a:masterClrMapping/>
  </p:clrMapOvr>
  <p:transition spd="slow">
    <p:wip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ubtitle 2"/>
          <p:cNvSpPr>
            <a:spLocks noGrp="1"/>
          </p:cNvSpPr>
          <p:nvPr>
            <p:ph type="subTitle" idx="1"/>
          </p:nvPr>
        </p:nvSpPr>
        <p:spPr>
          <a:xfrm>
            <a:off x="580768" y="688925"/>
            <a:ext cx="7982464" cy="4571843"/>
          </a:xfrm>
        </p:spPr>
        <p:txBody>
          <a:bodyPr/>
          <a:lstStyle/>
          <a:p>
            <a:pPr eaLnBrk="1" hangingPunct="1">
              <a:spcBef>
                <a:spcPct val="0"/>
              </a:spcBef>
            </a:pPr>
            <a:endParaRPr lang="en-US" sz="5400" b="1" dirty="0">
              <a:latin typeface="Akan Arial" pitchFamily="34" charset="0"/>
              <a:ea typeface="+mj-ea"/>
              <a:cs typeface="Akan Arial" pitchFamily="34" charset="0"/>
            </a:endParaRPr>
          </a:p>
          <a:p>
            <a:pPr eaLnBrk="1" hangingPunct="1">
              <a:spcBef>
                <a:spcPct val="0"/>
              </a:spcBef>
            </a:pPr>
            <a:r>
              <a:rPr lang="en-US" sz="5400" b="1" dirty="0" err="1">
                <a:latin typeface="Akan Arial" pitchFamily="34" charset="0"/>
                <a:ea typeface="+mj-ea"/>
                <a:cs typeface="Akan Arial" pitchFamily="34" charset="0"/>
              </a:rPr>
              <a:t>Awirade</a:t>
            </a:r>
            <a:r>
              <a:rPr lang="en-US" sz="5400" b="1" dirty="0">
                <a:latin typeface="Akan Arial" pitchFamily="34" charset="0"/>
                <a:ea typeface="+mj-ea"/>
                <a:cs typeface="Akan Arial" pitchFamily="34" charset="0"/>
              </a:rPr>
              <a:t>, </a:t>
            </a:r>
            <a:r>
              <a:rPr lang="en-US" sz="5400" b="1" dirty="0" err="1">
                <a:latin typeface="Akan Arial" pitchFamily="34" charset="0"/>
                <a:ea typeface="+mj-ea"/>
                <a:cs typeface="Akan Arial" pitchFamily="34" charset="0"/>
              </a:rPr>
              <a:t>jnsj</a:t>
            </a:r>
            <a:r>
              <a:rPr lang="en-US" sz="5400" b="1" dirty="0">
                <a:latin typeface="Akan Arial" pitchFamily="34" charset="0"/>
                <a:ea typeface="+mj-ea"/>
                <a:cs typeface="Akan Arial" pitchFamily="34" charset="0"/>
              </a:rPr>
              <a:t> me </a:t>
            </a:r>
            <a:r>
              <a:rPr lang="en-US" sz="5400" b="1" dirty="0" err="1">
                <a:latin typeface="Akan Arial" pitchFamily="34" charset="0"/>
                <a:ea typeface="+mj-ea"/>
                <a:cs typeface="Akan Arial" pitchFamily="34" charset="0"/>
              </a:rPr>
              <a:t>sj</a:t>
            </a:r>
            <a:r>
              <a:rPr lang="en-US" sz="5400" b="1" dirty="0">
                <a:latin typeface="Akan Arial" pitchFamily="34" charset="0"/>
                <a:ea typeface="+mj-ea"/>
                <a:cs typeface="Akan Arial" pitchFamily="34" charset="0"/>
              </a:rPr>
              <a:t> </a:t>
            </a:r>
            <a:r>
              <a:rPr lang="en-US" sz="5400" b="1" dirty="0" err="1">
                <a:latin typeface="Akan Arial" pitchFamily="34" charset="0"/>
                <a:ea typeface="+mj-ea"/>
                <a:cs typeface="Akan Arial" pitchFamily="34" charset="0"/>
              </a:rPr>
              <a:t>wobjwura</a:t>
            </a:r>
            <a:r>
              <a:rPr lang="en-US" sz="5400" b="1" dirty="0">
                <a:latin typeface="Akan Arial" pitchFamily="34" charset="0"/>
                <a:ea typeface="+mj-ea"/>
                <a:cs typeface="Akan Arial" pitchFamily="34" charset="0"/>
              </a:rPr>
              <a:t> me </a:t>
            </a:r>
            <a:r>
              <a:rPr lang="en-US" sz="5400" b="1" dirty="0" err="1">
                <a:latin typeface="Akan Arial" pitchFamily="34" charset="0"/>
                <a:ea typeface="+mj-ea"/>
                <a:cs typeface="Akan Arial" pitchFamily="34" charset="0"/>
              </a:rPr>
              <a:t>padej</a:t>
            </a:r>
            <a:r>
              <a:rPr lang="en-US" sz="5400" b="1" dirty="0">
                <a:latin typeface="Akan Arial" pitchFamily="34" charset="0"/>
                <a:ea typeface="+mj-ea"/>
                <a:cs typeface="Akan Arial" pitchFamily="34" charset="0"/>
              </a:rPr>
              <a:t> </a:t>
            </a:r>
            <a:r>
              <a:rPr lang="en-US" sz="5400" b="1" dirty="0" err="1">
                <a:latin typeface="Akan Arial" pitchFamily="34" charset="0"/>
                <a:ea typeface="+mj-ea"/>
                <a:cs typeface="Akan Arial" pitchFamily="34" charset="0"/>
              </a:rPr>
              <a:t>asej</a:t>
            </a:r>
            <a:r>
              <a:rPr lang="en-US" sz="5400" b="1" dirty="0">
                <a:latin typeface="Akan Arial" pitchFamily="34" charset="0"/>
                <a:ea typeface="+mj-ea"/>
                <a:cs typeface="Akan Arial" pitchFamily="34" charset="0"/>
              </a:rPr>
              <a:t> </a:t>
            </a:r>
            <a:r>
              <a:rPr lang="en-US" sz="5400" b="1" dirty="0" err="1">
                <a:latin typeface="Akan Arial" pitchFamily="34" charset="0"/>
                <a:ea typeface="+mj-ea"/>
                <a:cs typeface="Akan Arial" pitchFamily="34" charset="0"/>
              </a:rPr>
              <a:t>na</a:t>
            </a:r>
            <a:r>
              <a:rPr lang="en-US" sz="5400" b="1" dirty="0">
                <a:latin typeface="Akan Arial" pitchFamily="34" charset="0"/>
                <a:ea typeface="+mj-ea"/>
                <a:cs typeface="Akan Arial" pitchFamily="34" charset="0"/>
              </a:rPr>
              <a:t> </a:t>
            </a:r>
            <a:r>
              <a:rPr lang="en-US" sz="5400" b="1" dirty="0" err="1">
                <a:latin typeface="Akan Arial" pitchFamily="34" charset="0"/>
                <a:ea typeface="+mj-ea"/>
                <a:cs typeface="Akan Arial" pitchFamily="34" charset="0"/>
              </a:rPr>
              <a:t>wo</a:t>
            </a:r>
            <a:r>
              <a:rPr lang="en-US" sz="5400" b="1" dirty="0">
                <a:latin typeface="Akan Arial" pitchFamily="34" charset="0"/>
                <a:ea typeface="+mj-ea"/>
                <a:cs typeface="Akan Arial" pitchFamily="34" charset="0"/>
              </a:rPr>
              <a:t> </a:t>
            </a:r>
            <a:r>
              <a:rPr lang="en-US" sz="5400" b="1" dirty="0" err="1">
                <a:latin typeface="Akan Arial" pitchFamily="34" charset="0"/>
                <a:ea typeface="+mj-ea"/>
                <a:cs typeface="Akan Arial" pitchFamily="34" charset="0"/>
              </a:rPr>
              <a:t>dej</a:t>
            </a:r>
            <a:r>
              <a:rPr lang="en-US" sz="5400" b="1" dirty="0">
                <a:latin typeface="Akan Arial" pitchFamily="34" charset="0"/>
                <a:ea typeface="+mj-ea"/>
                <a:cs typeface="Akan Arial" pitchFamily="34" charset="0"/>
              </a:rPr>
              <a:t> ka </a:t>
            </a:r>
            <a:r>
              <a:rPr lang="en-US" sz="5400" b="1" dirty="0" err="1">
                <a:latin typeface="Akan Arial" pitchFamily="34" charset="0"/>
                <a:ea typeface="+mj-ea"/>
                <a:cs typeface="Akan Arial" pitchFamily="34" charset="0"/>
              </a:rPr>
              <a:t>asem</a:t>
            </a:r>
            <a:r>
              <a:rPr lang="en-US" sz="5400" b="1" dirty="0">
                <a:latin typeface="Akan Arial" pitchFamily="34" charset="0"/>
                <a:ea typeface="+mj-ea"/>
                <a:cs typeface="Akan Arial" pitchFamily="34" charset="0"/>
              </a:rPr>
              <a:t> no, </a:t>
            </a:r>
            <a:r>
              <a:rPr lang="en-US" sz="5400" b="1" dirty="0" err="1">
                <a:latin typeface="Akan Arial" pitchFamily="34" charset="0"/>
                <a:ea typeface="+mj-ea"/>
                <a:cs typeface="Akan Arial" pitchFamily="34" charset="0"/>
              </a:rPr>
              <a:t>na</a:t>
            </a:r>
            <a:r>
              <a:rPr lang="en-US" sz="5400" b="1" dirty="0">
                <a:latin typeface="Akan Arial" pitchFamily="34" charset="0"/>
                <a:ea typeface="+mj-ea"/>
                <a:cs typeface="Akan Arial" pitchFamily="34" charset="0"/>
              </a:rPr>
              <a:t> me </a:t>
            </a:r>
            <a:r>
              <a:rPr lang="en-US" sz="5400" b="1" dirty="0" err="1">
                <a:latin typeface="Akan Arial" pitchFamily="34" charset="0"/>
                <a:ea typeface="+mj-ea"/>
                <a:cs typeface="Akan Arial" pitchFamily="34" charset="0"/>
              </a:rPr>
              <a:t>kra</a:t>
            </a:r>
            <a:r>
              <a:rPr lang="en-US" sz="5400" b="1" dirty="0">
                <a:latin typeface="Akan Arial" pitchFamily="34" charset="0"/>
                <a:ea typeface="+mj-ea"/>
                <a:cs typeface="Akan Arial" pitchFamily="34" charset="0"/>
              </a:rPr>
              <a:t> ho </a:t>
            </a:r>
            <a:r>
              <a:rPr lang="en-US" sz="5400" b="1" dirty="0" err="1">
                <a:latin typeface="Akan Arial" pitchFamily="34" charset="0"/>
                <a:ea typeface="+mj-ea"/>
                <a:cs typeface="Akan Arial" pitchFamily="34" charset="0"/>
              </a:rPr>
              <a:t>bjyj</a:t>
            </a:r>
            <a:r>
              <a:rPr lang="en-US" sz="5400" b="1" dirty="0">
                <a:latin typeface="Akan Arial" pitchFamily="34" charset="0"/>
                <a:ea typeface="+mj-ea"/>
                <a:cs typeface="Akan Arial" pitchFamily="34" charset="0"/>
              </a:rPr>
              <a:t> no den.</a:t>
            </a:r>
          </a:p>
        </p:txBody>
      </p:sp>
    </p:spTree>
    <p:extLst>
      <p:ext uri="{BB962C8B-B14F-4D97-AF65-F5344CB8AC3E}">
        <p14:creationId xmlns:p14="http://schemas.microsoft.com/office/powerpoint/2010/main" val="2661348861"/>
      </p:ext>
    </p:extLst>
  </p:cSld>
  <p:clrMapOvr>
    <a:masterClrMapping/>
  </p:clrMapOvr>
  <p:transition spd="slow">
    <p:wip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hape 169" descr="communionreflectionverses.jpg">
            <a:extLst>
              <a:ext uri="{FF2B5EF4-FFF2-40B4-BE49-F238E27FC236}">
                <a16:creationId xmlns:a16="http://schemas.microsoft.com/office/drawing/2014/main" id="{4D56C2AA-CCCF-455D-A4FC-F56AB6C03E00}"/>
              </a:ext>
            </a:extLst>
          </p:cNvPr>
          <p:cNvPicPr preferRelativeResize="0"/>
          <p:nvPr/>
        </p:nvPicPr>
        <p:blipFill>
          <a:blip r:embed="rId2">
            <a:alphaModFix/>
          </a:blip>
          <a:stretch>
            <a:fillRect/>
          </a:stretch>
        </p:blipFill>
        <p:spPr>
          <a:xfrm>
            <a:off x="1054045" y="1003648"/>
            <a:ext cx="7187455" cy="5386281"/>
          </a:xfrm>
          <a:prstGeom prst="roundRect">
            <a:avLst>
              <a:gd name="adj" fmla="val 11111"/>
            </a:avLst>
          </a:prstGeom>
          <a:ln w="190500" cap="rnd">
            <a:solidFill>
              <a:srgbClr val="1F4E79"/>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Tree>
    <p:extLst>
      <p:ext uri="{BB962C8B-B14F-4D97-AF65-F5344CB8AC3E}">
        <p14:creationId xmlns:p14="http://schemas.microsoft.com/office/powerpoint/2010/main" val="2862519406"/>
      </p:ext>
    </p:extLst>
  </p:cSld>
  <p:clrMapOvr>
    <a:masterClrMapping/>
  </p:clrMapOvr>
  <p:transition spd="slow">
    <p:wip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201881" y="2124433"/>
            <a:ext cx="8740238" cy="1693042"/>
          </a:xfrm>
        </p:spPr>
        <p:txBody>
          <a:bodyPr>
            <a:noAutofit/>
          </a:bodyPr>
          <a:lstStyle/>
          <a:p>
            <a:pPr eaLnBrk="1" hangingPunct="1"/>
            <a:r>
              <a:rPr lang="en-US" sz="7200" b="1" dirty="0">
                <a:solidFill>
                  <a:srgbClr val="FFFF00"/>
                </a:solidFill>
                <a:latin typeface="Akan Arial" pitchFamily="34" charset="0"/>
                <a:cs typeface="Akan Arial" pitchFamily="34" charset="0"/>
              </a:rPr>
              <a:t>ADIDI KRONKRON</a:t>
            </a:r>
            <a:br>
              <a:rPr lang="en-US" sz="7200" b="1" dirty="0">
                <a:solidFill>
                  <a:srgbClr val="FFFF00"/>
                </a:solidFill>
                <a:latin typeface="Akan Arial" pitchFamily="34" charset="0"/>
                <a:cs typeface="Akan Arial" pitchFamily="34" charset="0"/>
              </a:rPr>
            </a:br>
            <a:r>
              <a:rPr lang="en-US" sz="7200" b="1" dirty="0">
                <a:solidFill>
                  <a:srgbClr val="FFFF00"/>
                </a:solidFill>
                <a:latin typeface="Akan Arial" pitchFamily="34" charset="0"/>
                <a:cs typeface="Akan Arial" pitchFamily="34" charset="0"/>
              </a:rPr>
              <a:t> MPAEJ</a:t>
            </a:r>
          </a:p>
        </p:txBody>
      </p:sp>
      <p:sp>
        <p:nvSpPr>
          <p:cNvPr id="3" name="Subtitle 2"/>
          <p:cNvSpPr>
            <a:spLocks noGrp="1"/>
          </p:cNvSpPr>
          <p:nvPr>
            <p:ph type="subTitle" idx="1"/>
          </p:nvPr>
        </p:nvSpPr>
        <p:spPr>
          <a:xfrm>
            <a:off x="439387" y="3887046"/>
            <a:ext cx="8265226" cy="1655762"/>
          </a:xfrm>
        </p:spPr>
        <p:txBody>
          <a:bodyPr/>
          <a:lstStyle/>
          <a:p>
            <a:pPr eaLnBrk="1" hangingPunct="1">
              <a:spcBef>
                <a:spcPct val="0"/>
              </a:spcBef>
            </a:pPr>
            <a:r>
              <a:rPr lang="en-US" sz="2800" b="1" dirty="0">
                <a:latin typeface="TwiTimes New Roman PS" pitchFamily="2" charset="0"/>
                <a:ea typeface="+mj-ea"/>
                <a:cs typeface="Tahoma" panose="020B0604030504040204" pitchFamily="34" charset="0"/>
              </a:rPr>
              <a:t>(PRAYERS BEFORE COMMUNION)</a:t>
            </a:r>
          </a:p>
        </p:txBody>
      </p:sp>
    </p:spTree>
    <p:extLst>
      <p:ext uri="{BB962C8B-B14F-4D97-AF65-F5344CB8AC3E}">
        <p14:creationId xmlns:p14="http://schemas.microsoft.com/office/powerpoint/2010/main" val="684837902"/>
      </p:ext>
    </p:extLst>
  </p:cSld>
  <p:clrMapOvr>
    <a:masterClrMapping/>
  </p:clrMapOvr>
  <p:transition spd="slow">
    <p:wip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1881" y="1395348"/>
            <a:ext cx="8716488" cy="5367646"/>
          </a:xfrm>
        </p:spPr>
        <p:txBody>
          <a:bodyPr>
            <a:normAutofit/>
          </a:bodyPr>
          <a:lstStyle/>
          <a:p>
            <a:pPr marL="0" indent="0" algn="ctr" eaLnBrk="1" hangingPunct="1">
              <a:spcBef>
                <a:spcPct val="0"/>
              </a:spcBef>
              <a:buNone/>
            </a:pPr>
            <a:r>
              <a:rPr lang="en-US" sz="4800" dirty="0">
                <a:latin typeface="Akan Arial" pitchFamily="34" charset="0"/>
                <a:ea typeface="+mj-ea"/>
                <a:cs typeface="Akan Arial" pitchFamily="34" charset="0"/>
              </a:rPr>
              <a:t>Me </a:t>
            </a:r>
            <a:r>
              <a:rPr lang="en-US" sz="4800" dirty="0" err="1">
                <a:latin typeface="Akan Arial" pitchFamily="34" charset="0"/>
                <a:ea typeface="+mj-ea"/>
                <a:cs typeface="Akan Arial" pitchFamily="34" charset="0"/>
              </a:rPr>
              <a:t>Nyankopcn</a:t>
            </a:r>
            <a:r>
              <a:rPr lang="en-US" sz="4800" dirty="0">
                <a:latin typeface="Akan Arial" pitchFamily="34" charset="0"/>
                <a:ea typeface="+mj-ea"/>
                <a:cs typeface="Akan Arial" pitchFamily="34" charset="0"/>
              </a:rPr>
              <a:t>, boa me ma </a:t>
            </a:r>
            <a:r>
              <a:rPr lang="en-US" sz="4800" dirty="0" err="1">
                <a:latin typeface="Akan Arial" pitchFamily="34" charset="0"/>
                <a:ea typeface="+mj-ea"/>
                <a:cs typeface="Akan Arial" pitchFamily="34" charset="0"/>
              </a:rPr>
              <a:t>menkc</a:t>
            </a:r>
            <a:r>
              <a:rPr lang="en-US" sz="4800" dirty="0">
                <a:latin typeface="Akan Arial" pitchFamily="34" charset="0"/>
                <a:ea typeface="+mj-ea"/>
                <a:cs typeface="Akan Arial" pitchFamily="34" charset="0"/>
              </a:rPr>
              <a:t> </a:t>
            </a:r>
            <a:r>
              <a:rPr lang="en-US" sz="4800" dirty="0" err="1">
                <a:latin typeface="Akan Arial" pitchFamily="34" charset="0"/>
                <a:ea typeface="+mj-ea"/>
                <a:cs typeface="Akan Arial" pitchFamily="34" charset="0"/>
              </a:rPr>
              <a:t>adidi</a:t>
            </a:r>
            <a:r>
              <a:rPr lang="en-US" sz="4800" dirty="0">
                <a:latin typeface="Akan Arial" pitchFamily="34" charset="0"/>
                <a:ea typeface="+mj-ea"/>
                <a:cs typeface="Akan Arial" pitchFamily="34" charset="0"/>
              </a:rPr>
              <a:t> </a:t>
            </a:r>
            <a:r>
              <a:rPr lang="en-US" sz="4800" dirty="0" err="1">
                <a:latin typeface="Akan Arial" pitchFamily="34" charset="0"/>
                <a:ea typeface="+mj-ea"/>
                <a:cs typeface="Akan Arial" pitchFamily="34" charset="0"/>
              </a:rPr>
              <a:t>kronkron</a:t>
            </a:r>
            <a:r>
              <a:rPr lang="en-US" sz="4800" dirty="0">
                <a:latin typeface="Akan Arial" pitchFamily="34" charset="0"/>
                <a:ea typeface="+mj-ea"/>
                <a:cs typeface="Akan Arial" pitchFamily="34" charset="0"/>
              </a:rPr>
              <a:t> </a:t>
            </a:r>
            <a:r>
              <a:rPr lang="en-US" sz="4800" dirty="0" err="1">
                <a:latin typeface="Akan Arial" pitchFamily="34" charset="0"/>
                <a:ea typeface="+mj-ea"/>
                <a:cs typeface="Akan Arial" pitchFamily="34" charset="0"/>
              </a:rPr>
              <a:t>yi</a:t>
            </a:r>
            <a:r>
              <a:rPr lang="en-US" sz="4800" dirty="0">
                <a:latin typeface="Akan Arial" pitchFamily="34" charset="0"/>
                <a:ea typeface="+mj-ea"/>
                <a:cs typeface="Akan Arial" pitchFamily="34" charset="0"/>
              </a:rPr>
              <a:t> </a:t>
            </a:r>
            <a:r>
              <a:rPr lang="en-US" sz="4800" dirty="0" err="1">
                <a:latin typeface="Akan Arial" pitchFamily="34" charset="0"/>
                <a:ea typeface="+mj-ea"/>
                <a:cs typeface="Akan Arial" pitchFamily="34" charset="0"/>
              </a:rPr>
              <a:t>yie</a:t>
            </a:r>
            <a:r>
              <a:rPr lang="en-US" sz="4800" dirty="0">
                <a:latin typeface="Akan Arial" pitchFamily="34" charset="0"/>
                <a:ea typeface="+mj-ea"/>
                <a:cs typeface="Akan Arial" pitchFamily="34" charset="0"/>
              </a:rPr>
              <a:t>.</a:t>
            </a:r>
          </a:p>
          <a:p>
            <a:pPr marL="0" indent="0" algn="ctr" eaLnBrk="1" hangingPunct="1">
              <a:spcBef>
                <a:spcPct val="0"/>
              </a:spcBef>
              <a:buNone/>
            </a:pPr>
            <a:r>
              <a:rPr lang="en-US" sz="4800" dirty="0" err="1">
                <a:latin typeface="Akan Arial" pitchFamily="34" charset="0"/>
                <a:ea typeface="+mj-ea"/>
                <a:cs typeface="Akan Arial" pitchFamily="34" charset="0"/>
              </a:rPr>
              <a:t>Eno</a:t>
            </a:r>
            <a:r>
              <a:rPr lang="en-US" sz="4800" dirty="0">
                <a:latin typeface="Akan Arial" pitchFamily="34" charset="0"/>
                <a:ea typeface="+mj-ea"/>
                <a:cs typeface="Akan Arial" pitchFamily="34" charset="0"/>
              </a:rPr>
              <a:t> Mary, </a:t>
            </a:r>
            <a:r>
              <a:rPr lang="en-US" sz="4800" dirty="0" err="1">
                <a:latin typeface="Akan Arial" pitchFamily="34" charset="0"/>
                <a:ea typeface="+mj-ea"/>
                <a:cs typeface="Akan Arial" pitchFamily="34" charset="0"/>
              </a:rPr>
              <a:t>bc</a:t>
            </a:r>
            <a:r>
              <a:rPr lang="en-US" sz="4800" dirty="0">
                <a:latin typeface="Akan Arial" pitchFamily="34" charset="0"/>
                <a:ea typeface="+mj-ea"/>
                <a:cs typeface="Akan Arial" pitchFamily="34" charset="0"/>
              </a:rPr>
              <a:t> </a:t>
            </a:r>
            <a:r>
              <a:rPr lang="en-US" sz="4800" dirty="0">
                <a:latin typeface="Arial" pitchFamily="34" charset="0"/>
                <a:ea typeface="+mj-ea"/>
                <a:cs typeface="Arial" pitchFamily="34" charset="0"/>
              </a:rPr>
              <a:t>J</a:t>
            </a:r>
            <a:r>
              <a:rPr lang="en-US" sz="4800" dirty="0">
                <a:latin typeface="Akan Arial" pitchFamily="34" charset="0"/>
                <a:ea typeface="+mj-ea"/>
                <a:cs typeface="Akan Arial" pitchFamily="34" charset="0"/>
              </a:rPr>
              <a:t>esus </a:t>
            </a:r>
            <a:r>
              <a:rPr lang="en-US" sz="4800" dirty="0" err="1">
                <a:latin typeface="Akan Arial" pitchFamily="34" charset="0"/>
                <a:ea typeface="+mj-ea"/>
                <a:cs typeface="Akan Arial" pitchFamily="34" charset="0"/>
              </a:rPr>
              <a:t>mpaej</a:t>
            </a:r>
            <a:r>
              <a:rPr lang="en-US" sz="4800" dirty="0">
                <a:latin typeface="Akan Arial" pitchFamily="34" charset="0"/>
                <a:ea typeface="+mj-ea"/>
                <a:cs typeface="Akan Arial" pitchFamily="34" charset="0"/>
              </a:rPr>
              <a:t> ma me. </a:t>
            </a:r>
            <a:r>
              <a:rPr lang="en-US" sz="4800" dirty="0" err="1">
                <a:latin typeface="Akan Arial" pitchFamily="34" charset="0"/>
                <a:cs typeface="Akan Arial" pitchFamily="34" charset="0"/>
              </a:rPr>
              <a:t>Abcfoc</a:t>
            </a:r>
            <a:r>
              <a:rPr lang="en-US" sz="4800" dirty="0">
                <a:latin typeface="Akan Arial" pitchFamily="34" charset="0"/>
                <a:cs typeface="Akan Arial" pitchFamily="34" charset="0"/>
              </a:rPr>
              <a:t> ne </a:t>
            </a:r>
            <a:r>
              <a:rPr lang="en-US" sz="4800" dirty="0" err="1">
                <a:latin typeface="Akan Arial" pitchFamily="34" charset="0"/>
                <a:cs typeface="Akan Arial" pitchFamily="34" charset="0"/>
              </a:rPr>
              <a:t>ahotefoc</a:t>
            </a:r>
            <a:r>
              <a:rPr lang="en-US" sz="4800" dirty="0">
                <a:latin typeface="Akan Arial" pitchFamily="34" charset="0"/>
                <a:cs typeface="Akan Arial" pitchFamily="34" charset="0"/>
              </a:rPr>
              <a:t> </a:t>
            </a:r>
            <a:r>
              <a:rPr lang="en-US" sz="4800" dirty="0" err="1">
                <a:latin typeface="Akan Arial" pitchFamily="34" charset="0"/>
                <a:cs typeface="Akan Arial" pitchFamily="34" charset="0"/>
              </a:rPr>
              <a:t>nyinaa</a:t>
            </a:r>
            <a:r>
              <a:rPr lang="en-US" sz="4800" dirty="0">
                <a:latin typeface="Akan Arial" pitchFamily="34" charset="0"/>
                <a:cs typeface="Akan Arial" pitchFamily="34" charset="0"/>
              </a:rPr>
              <a:t>, </a:t>
            </a:r>
            <a:r>
              <a:rPr lang="en-US" sz="4800" dirty="0" err="1">
                <a:latin typeface="Akan Arial" pitchFamily="34" charset="0"/>
                <a:cs typeface="Akan Arial" pitchFamily="34" charset="0"/>
              </a:rPr>
              <a:t>mommc</a:t>
            </a:r>
            <a:r>
              <a:rPr lang="en-US" sz="4800" dirty="0">
                <a:latin typeface="Akan Arial" pitchFamily="34" charset="0"/>
                <a:cs typeface="Akan Arial" pitchFamily="34" charset="0"/>
              </a:rPr>
              <a:t> </a:t>
            </a:r>
            <a:r>
              <a:rPr lang="en-US" sz="4800" dirty="0" err="1">
                <a:latin typeface="Akan Arial" pitchFamily="34" charset="0"/>
                <a:cs typeface="Akan Arial" pitchFamily="34" charset="0"/>
              </a:rPr>
              <a:t>mpaej</a:t>
            </a:r>
            <a:r>
              <a:rPr lang="en-US" sz="4800" dirty="0">
                <a:latin typeface="Akan Arial" pitchFamily="34" charset="0"/>
                <a:cs typeface="Akan Arial" pitchFamily="34" charset="0"/>
              </a:rPr>
              <a:t> </a:t>
            </a:r>
            <a:r>
              <a:rPr lang="en-US" sz="4800" dirty="0" err="1">
                <a:latin typeface="Akan Arial" pitchFamily="34" charset="0"/>
                <a:cs typeface="Akan Arial" pitchFamily="34" charset="0"/>
              </a:rPr>
              <a:t>mma</a:t>
            </a:r>
            <a:r>
              <a:rPr lang="en-US" sz="4800" dirty="0">
                <a:latin typeface="Akan Arial" pitchFamily="34" charset="0"/>
                <a:cs typeface="Akan Arial" pitchFamily="34" charset="0"/>
              </a:rPr>
              <a:t> me. Me </a:t>
            </a:r>
            <a:r>
              <a:rPr lang="en-US" sz="4800" dirty="0" err="1">
                <a:latin typeface="Akan Arial" pitchFamily="34" charset="0"/>
                <a:cs typeface="Akan Arial" pitchFamily="34" charset="0"/>
              </a:rPr>
              <a:t>bcfo</a:t>
            </a:r>
            <a:r>
              <a:rPr lang="en-US" sz="4800" dirty="0">
                <a:latin typeface="Akan Arial" pitchFamily="34" charset="0"/>
                <a:cs typeface="Akan Arial" pitchFamily="34" charset="0"/>
              </a:rPr>
              <a:t> </a:t>
            </a:r>
            <a:r>
              <a:rPr lang="en-US" sz="4800" dirty="0" err="1">
                <a:latin typeface="Akan Arial" pitchFamily="34" charset="0"/>
                <a:cs typeface="Akan Arial" pitchFamily="34" charset="0"/>
              </a:rPr>
              <a:t>hwjsofoc</a:t>
            </a:r>
            <a:r>
              <a:rPr lang="en-US" sz="4800" dirty="0">
                <a:latin typeface="Akan Arial" pitchFamily="34" charset="0"/>
                <a:cs typeface="Akan Arial" pitchFamily="34" charset="0"/>
              </a:rPr>
              <a:t>, di </a:t>
            </a:r>
            <a:r>
              <a:rPr lang="en-US" sz="4800" dirty="0" err="1">
                <a:latin typeface="Akan Arial" pitchFamily="34" charset="0"/>
                <a:cs typeface="Akan Arial" pitchFamily="34" charset="0"/>
              </a:rPr>
              <a:t>m’anim</a:t>
            </a:r>
            <a:r>
              <a:rPr lang="en-US" sz="4800" dirty="0">
                <a:latin typeface="Akan Arial" pitchFamily="34" charset="0"/>
                <a:cs typeface="Akan Arial" pitchFamily="34" charset="0"/>
              </a:rPr>
              <a:t> </a:t>
            </a:r>
            <a:r>
              <a:rPr lang="en-US" sz="4800" dirty="0" err="1">
                <a:latin typeface="Akan Arial" pitchFamily="34" charset="0"/>
                <a:cs typeface="Akan Arial" pitchFamily="34" charset="0"/>
              </a:rPr>
              <a:t>kc</a:t>
            </a:r>
            <a:r>
              <a:rPr lang="en-US" sz="4800" dirty="0">
                <a:latin typeface="Akan Arial" pitchFamily="34" charset="0"/>
                <a:cs typeface="Akan Arial" pitchFamily="34" charset="0"/>
              </a:rPr>
              <a:t> </a:t>
            </a:r>
            <a:r>
              <a:rPr lang="en-US" sz="4800" dirty="0" err="1">
                <a:latin typeface="Akan Arial" pitchFamily="34" charset="0"/>
                <a:cs typeface="Akan Arial" pitchFamily="34" charset="0"/>
              </a:rPr>
              <a:t>Onyankopcn</a:t>
            </a:r>
            <a:r>
              <a:rPr lang="en-US" sz="4800" dirty="0">
                <a:latin typeface="Akan Arial" pitchFamily="34" charset="0"/>
                <a:cs typeface="Akan Arial" pitchFamily="34" charset="0"/>
              </a:rPr>
              <a:t> </a:t>
            </a:r>
            <a:r>
              <a:rPr lang="en-US" sz="4800" dirty="0" err="1">
                <a:latin typeface="Akan Arial" pitchFamily="34" charset="0"/>
                <a:cs typeface="Akan Arial" pitchFamily="34" charset="0"/>
              </a:rPr>
              <a:t>afcrepono</a:t>
            </a:r>
            <a:r>
              <a:rPr lang="en-US" sz="4800" dirty="0">
                <a:latin typeface="Akan Arial" pitchFamily="34" charset="0"/>
                <a:cs typeface="Akan Arial" pitchFamily="34" charset="0"/>
              </a:rPr>
              <a:t> ho.</a:t>
            </a:r>
            <a:endParaRPr lang="en-US" sz="4800" dirty="0">
              <a:latin typeface="Akan Arial" pitchFamily="34" charset="0"/>
              <a:ea typeface="+mj-ea"/>
              <a:cs typeface="Akan Arial" pitchFamily="34" charset="0"/>
            </a:endParaRPr>
          </a:p>
        </p:txBody>
      </p:sp>
      <p:sp>
        <p:nvSpPr>
          <p:cNvPr id="4" name="Title 1"/>
          <p:cNvSpPr txBox="1">
            <a:spLocks/>
          </p:cNvSpPr>
          <p:nvPr/>
        </p:nvSpPr>
        <p:spPr bwMode="auto">
          <a:xfrm>
            <a:off x="201881" y="95006"/>
            <a:ext cx="8740238" cy="1158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algn="ctr" eaLnBrk="1" hangingPunct="1"/>
            <a:r>
              <a:rPr lang="en-US" sz="4800" b="1" u="sng" dirty="0">
                <a:solidFill>
                  <a:srgbClr val="FFFF00"/>
                </a:solidFill>
                <a:latin typeface="TwiTimes New Roman PS" pitchFamily="2" charset="0"/>
                <a:cs typeface="Tahoma" panose="020B0604030504040204" pitchFamily="34" charset="0"/>
              </a:rPr>
              <a:t>ADIDI KRONKRON AHOBOABOA</a:t>
            </a:r>
          </a:p>
        </p:txBody>
      </p:sp>
    </p:spTree>
    <p:extLst>
      <p:ext uri="{BB962C8B-B14F-4D97-AF65-F5344CB8AC3E}">
        <p14:creationId xmlns:p14="http://schemas.microsoft.com/office/powerpoint/2010/main" val="2430184214"/>
      </p:ext>
    </p:extLst>
  </p:cSld>
  <p:clrMapOvr>
    <a:masterClrMapping/>
  </p:clrMapOvr>
  <p:transition spd="slow">
    <p:wip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8130" y="1502227"/>
            <a:ext cx="8787740" cy="5260769"/>
          </a:xfrm>
        </p:spPr>
        <p:txBody>
          <a:bodyPr>
            <a:noAutofit/>
          </a:bodyPr>
          <a:lstStyle/>
          <a:p>
            <a:pPr marL="0" indent="0" algn="ctr">
              <a:spcBef>
                <a:spcPct val="0"/>
              </a:spcBef>
              <a:buNone/>
            </a:pPr>
            <a:r>
              <a:rPr lang="en-US" sz="4800" dirty="0" err="1">
                <a:latin typeface="Akan Arial" pitchFamily="34" charset="0"/>
                <a:ea typeface="Tahoma" panose="020B0604030504040204" pitchFamily="34" charset="0"/>
                <a:cs typeface="Akan Arial" pitchFamily="34" charset="0"/>
              </a:rPr>
              <a:t>Nyankopcn</a:t>
            </a:r>
            <a:r>
              <a:rPr lang="en-US" sz="4800" dirty="0">
                <a:latin typeface="Akan Arial" pitchFamily="34" charset="0"/>
                <a:ea typeface="Tahoma" panose="020B0604030504040204" pitchFamily="34" charset="0"/>
                <a:cs typeface="Akan Arial" pitchFamily="34" charset="0"/>
              </a:rPr>
              <a:t>, </a:t>
            </a:r>
            <a:r>
              <a:rPr lang="en-US" sz="4800" dirty="0" err="1">
                <a:latin typeface="Akan Arial" pitchFamily="34" charset="0"/>
                <a:ea typeface="Tahoma" panose="020B0604030504040204" pitchFamily="34" charset="0"/>
                <a:cs typeface="Akan Arial" pitchFamily="34" charset="0"/>
              </a:rPr>
              <a:t>nam</a:t>
            </a:r>
            <a:r>
              <a:rPr lang="en-US" sz="4800" dirty="0">
                <a:latin typeface="Akan Arial" pitchFamily="34" charset="0"/>
                <a:ea typeface="Tahoma" panose="020B0604030504040204" pitchFamily="34" charset="0"/>
                <a:cs typeface="Akan Arial" pitchFamily="34" charset="0"/>
              </a:rPr>
              <a:t> </a:t>
            </a:r>
            <a:r>
              <a:rPr lang="en-US" sz="4800" dirty="0" err="1">
                <a:latin typeface="Akan Arial" pitchFamily="34" charset="0"/>
                <a:ea typeface="Tahoma" panose="020B0604030504040204" pitchFamily="34" charset="0"/>
                <a:cs typeface="Akan Arial" pitchFamily="34" charset="0"/>
              </a:rPr>
              <a:t>sj</a:t>
            </a:r>
            <a:r>
              <a:rPr lang="en-US" sz="4800" dirty="0">
                <a:latin typeface="Akan Arial" pitchFamily="34" charset="0"/>
                <a:ea typeface="Tahoma" panose="020B0604030504040204" pitchFamily="34" charset="0"/>
                <a:cs typeface="Akan Arial" pitchFamily="34" charset="0"/>
              </a:rPr>
              <a:t> </a:t>
            </a:r>
            <a:r>
              <a:rPr lang="en-US" sz="4800" dirty="0" err="1">
                <a:latin typeface="Akan Arial" pitchFamily="34" charset="0"/>
                <a:ea typeface="Tahoma" panose="020B0604030504040204" pitchFamily="34" charset="0"/>
                <a:cs typeface="Akan Arial" pitchFamily="34" charset="0"/>
              </a:rPr>
              <a:t>w’aka</a:t>
            </a:r>
            <a:r>
              <a:rPr lang="en-US" sz="4800" dirty="0">
                <a:latin typeface="Akan Arial" pitchFamily="34" charset="0"/>
                <a:ea typeface="Tahoma" panose="020B0604030504040204" pitchFamily="34" charset="0"/>
                <a:cs typeface="Akan Arial" pitchFamily="34" charset="0"/>
              </a:rPr>
              <a:t> </a:t>
            </a:r>
            <a:r>
              <a:rPr lang="en-US" sz="4800" dirty="0" err="1">
                <a:latin typeface="Akan Arial" pitchFamily="34" charset="0"/>
                <a:ea typeface="Tahoma" panose="020B0604030504040204" pitchFamily="34" charset="0"/>
                <a:cs typeface="Akan Arial" pitchFamily="34" charset="0"/>
              </a:rPr>
              <a:t>nti</a:t>
            </a:r>
            <a:r>
              <a:rPr lang="en-US" sz="4800" dirty="0">
                <a:latin typeface="Akan Arial" pitchFamily="34" charset="0"/>
                <a:ea typeface="Tahoma" panose="020B0604030504040204" pitchFamily="34" charset="0"/>
                <a:cs typeface="Akan Arial" pitchFamily="34" charset="0"/>
              </a:rPr>
              <a:t>, </a:t>
            </a:r>
            <a:r>
              <a:rPr lang="en-US" sz="4800" dirty="0" err="1">
                <a:latin typeface="Akan Arial" pitchFamily="34" charset="0"/>
                <a:ea typeface="Tahoma" panose="020B0604030504040204" pitchFamily="34" charset="0"/>
                <a:cs typeface="Akan Arial" pitchFamily="34" charset="0"/>
              </a:rPr>
              <a:t>Megyedi</a:t>
            </a:r>
            <a:r>
              <a:rPr lang="en-US" sz="4800" dirty="0">
                <a:latin typeface="Akan Arial" pitchFamily="34" charset="0"/>
                <a:ea typeface="Tahoma" panose="020B0604030504040204" pitchFamily="34" charset="0"/>
                <a:cs typeface="Akan Arial" pitchFamily="34" charset="0"/>
              </a:rPr>
              <a:t> </a:t>
            </a:r>
            <a:r>
              <a:rPr lang="en-US" sz="4800" dirty="0" err="1">
                <a:latin typeface="Akan Arial" pitchFamily="34" charset="0"/>
                <a:ea typeface="Tahoma" panose="020B0604030504040204" pitchFamily="34" charset="0"/>
                <a:cs typeface="Akan Arial" pitchFamily="34" charset="0"/>
              </a:rPr>
              <a:t>sj</a:t>
            </a:r>
            <a:r>
              <a:rPr lang="en-US" sz="4800" dirty="0">
                <a:latin typeface="Akan Arial" pitchFamily="34" charset="0"/>
                <a:ea typeface="Tahoma" panose="020B0604030504040204" pitchFamily="34" charset="0"/>
                <a:cs typeface="Akan Arial" pitchFamily="34" charset="0"/>
              </a:rPr>
              <a:t> </a:t>
            </a:r>
            <a:r>
              <a:rPr lang="en-US" sz="4800" dirty="0">
                <a:latin typeface="Arial" pitchFamily="34" charset="0"/>
                <a:ea typeface="Tahoma" panose="020B0604030504040204" pitchFamily="34" charset="0"/>
                <a:cs typeface="Arial" pitchFamily="34" charset="0"/>
              </a:rPr>
              <a:t>J</a:t>
            </a:r>
            <a:r>
              <a:rPr lang="en-US" sz="4800" dirty="0">
                <a:latin typeface="Akan Arial" pitchFamily="34" charset="0"/>
                <a:ea typeface="Tahoma" panose="020B0604030504040204" pitchFamily="34" charset="0"/>
                <a:cs typeface="Akan Arial" pitchFamily="34" charset="0"/>
              </a:rPr>
              <a:t>esus </a:t>
            </a:r>
            <a:r>
              <a:rPr lang="en-US" sz="4800" dirty="0">
                <a:latin typeface="Arial" pitchFamily="34" charset="0"/>
                <a:ea typeface="Tahoma" panose="020B0604030504040204" pitchFamily="34" charset="0"/>
                <a:cs typeface="Arial" pitchFamily="34" charset="0"/>
              </a:rPr>
              <a:t>C</a:t>
            </a:r>
            <a:r>
              <a:rPr lang="en-US" sz="4800" dirty="0">
                <a:latin typeface="Akan Arial" pitchFamily="34" charset="0"/>
                <a:ea typeface="Tahoma" panose="020B0604030504040204" pitchFamily="34" charset="0"/>
                <a:cs typeface="Akan Arial" pitchFamily="34" charset="0"/>
              </a:rPr>
              <a:t>hrist </a:t>
            </a:r>
            <a:r>
              <a:rPr lang="en-US" sz="4800" dirty="0" err="1">
                <a:latin typeface="Akan Arial" pitchFamily="34" charset="0"/>
                <a:ea typeface="Tahoma" panose="020B0604030504040204" pitchFamily="34" charset="0"/>
                <a:cs typeface="Akan Arial" pitchFamily="34" charset="0"/>
              </a:rPr>
              <a:t>honam</a:t>
            </a:r>
            <a:r>
              <a:rPr lang="en-US" sz="4800" dirty="0">
                <a:latin typeface="Akan Arial" pitchFamily="34" charset="0"/>
                <a:ea typeface="Tahoma" panose="020B0604030504040204" pitchFamily="34" charset="0"/>
                <a:cs typeface="Akan Arial" pitchFamily="34" charset="0"/>
              </a:rPr>
              <a:t> </a:t>
            </a:r>
            <a:r>
              <a:rPr lang="en-US" sz="4800" dirty="0" err="1">
                <a:latin typeface="Akan Arial" pitchFamily="34" charset="0"/>
                <a:ea typeface="Tahoma" panose="020B0604030504040204" pitchFamily="34" charset="0"/>
                <a:cs typeface="Akan Arial" pitchFamily="34" charset="0"/>
              </a:rPr>
              <a:t>kronkron</a:t>
            </a:r>
            <a:r>
              <a:rPr lang="en-US" sz="4800" dirty="0">
                <a:latin typeface="Akan Arial" pitchFamily="34" charset="0"/>
                <a:ea typeface="Tahoma" panose="020B0604030504040204" pitchFamily="34" charset="0"/>
                <a:cs typeface="Akan Arial" pitchFamily="34" charset="0"/>
              </a:rPr>
              <a:t> </a:t>
            </a:r>
            <a:r>
              <a:rPr lang="en-US" sz="4800" dirty="0" err="1">
                <a:latin typeface="Akan Arial" pitchFamily="34" charset="0"/>
                <a:ea typeface="Tahoma" panose="020B0604030504040204" pitchFamily="34" charset="0"/>
                <a:cs typeface="Akan Arial" pitchFamily="34" charset="0"/>
              </a:rPr>
              <a:t>na</a:t>
            </a:r>
            <a:r>
              <a:rPr lang="en-US" sz="4800" dirty="0">
                <a:latin typeface="Akan Arial" pitchFamily="34" charset="0"/>
                <a:ea typeface="Tahoma" panose="020B0604030504040204" pitchFamily="34" charset="0"/>
                <a:cs typeface="Akan Arial" pitchFamily="34" charset="0"/>
              </a:rPr>
              <a:t> </a:t>
            </a:r>
            <a:r>
              <a:rPr lang="en-US" sz="4800" dirty="0" err="1">
                <a:latin typeface="Akan Arial" pitchFamily="34" charset="0"/>
                <a:ea typeface="Tahoma" panose="020B0604030504040204" pitchFamily="34" charset="0"/>
                <a:cs typeface="Akan Arial" pitchFamily="34" charset="0"/>
              </a:rPr>
              <a:t>merebjdie</a:t>
            </a:r>
            <a:r>
              <a:rPr lang="en-US" sz="4800" dirty="0">
                <a:latin typeface="Akan Arial" pitchFamily="34" charset="0"/>
                <a:ea typeface="Tahoma" panose="020B0604030504040204" pitchFamily="34" charset="0"/>
                <a:cs typeface="Akan Arial" pitchFamily="34" charset="0"/>
              </a:rPr>
              <a:t> </a:t>
            </a:r>
            <a:r>
              <a:rPr lang="en-US" sz="4800" dirty="0" err="1">
                <a:latin typeface="Akan Arial" pitchFamily="34" charset="0"/>
                <a:ea typeface="Tahoma" panose="020B0604030504040204" pitchFamily="34" charset="0"/>
                <a:cs typeface="Akan Arial" pitchFamily="34" charset="0"/>
              </a:rPr>
              <a:t>yi</a:t>
            </a:r>
            <a:r>
              <a:rPr lang="en-US" sz="4800" dirty="0">
                <a:latin typeface="Akan Arial" pitchFamily="34" charset="0"/>
                <a:ea typeface="Tahoma" panose="020B0604030504040204" pitchFamily="34" charset="0"/>
                <a:cs typeface="Akan Arial" pitchFamily="34" charset="0"/>
              </a:rPr>
              <a:t>, </a:t>
            </a:r>
            <a:r>
              <a:rPr lang="en-US" sz="4800" dirty="0" err="1">
                <a:latin typeface="Akan Arial" pitchFamily="34" charset="0"/>
                <a:ea typeface="Tahoma" panose="020B0604030504040204" pitchFamily="34" charset="0"/>
                <a:cs typeface="Akan Arial" pitchFamily="34" charset="0"/>
              </a:rPr>
              <a:t>jnna</a:t>
            </a:r>
            <a:r>
              <a:rPr lang="en-US" sz="4800" dirty="0">
                <a:latin typeface="Akan Arial" pitchFamily="34" charset="0"/>
                <a:ea typeface="Tahoma" panose="020B0604030504040204" pitchFamily="34" charset="0"/>
                <a:cs typeface="Akan Arial" pitchFamily="34" charset="0"/>
              </a:rPr>
              <a:t> ne </a:t>
            </a:r>
            <a:r>
              <a:rPr lang="en-US" sz="4800" dirty="0" err="1">
                <a:latin typeface="Akan Arial" pitchFamily="34" charset="0"/>
                <a:ea typeface="Tahoma" panose="020B0604030504040204" pitchFamily="34" charset="0"/>
                <a:cs typeface="Akan Arial" pitchFamily="34" charset="0"/>
              </a:rPr>
              <a:t>mogya</a:t>
            </a:r>
            <a:r>
              <a:rPr lang="en-US" sz="4800" dirty="0">
                <a:latin typeface="Akan Arial" pitchFamily="34" charset="0"/>
                <a:ea typeface="Tahoma" panose="020B0604030504040204" pitchFamily="34" charset="0"/>
                <a:cs typeface="Akan Arial" pitchFamily="34" charset="0"/>
              </a:rPr>
              <a:t> </a:t>
            </a:r>
            <a:r>
              <a:rPr lang="en-US" sz="4800" dirty="0" err="1">
                <a:latin typeface="Akan Arial" pitchFamily="34" charset="0"/>
                <a:ea typeface="Tahoma" panose="020B0604030504040204" pitchFamily="34" charset="0"/>
                <a:cs typeface="Akan Arial" pitchFamily="34" charset="0"/>
              </a:rPr>
              <a:t>nso</a:t>
            </a:r>
            <a:r>
              <a:rPr lang="en-US" sz="4800" dirty="0">
                <a:latin typeface="Akan Arial" pitchFamily="34" charset="0"/>
                <a:ea typeface="Tahoma" panose="020B0604030504040204" pitchFamily="34" charset="0"/>
                <a:cs typeface="Akan Arial" pitchFamily="34" charset="0"/>
              </a:rPr>
              <a:t> </a:t>
            </a:r>
            <a:r>
              <a:rPr lang="en-US" sz="4800" dirty="0" err="1">
                <a:latin typeface="Akan Arial" pitchFamily="34" charset="0"/>
                <a:ea typeface="Tahoma" panose="020B0604030504040204" pitchFamily="34" charset="0"/>
                <a:cs typeface="Akan Arial" pitchFamily="34" charset="0"/>
              </a:rPr>
              <a:t>na</a:t>
            </a:r>
            <a:r>
              <a:rPr lang="en-US" sz="4800" dirty="0">
                <a:latin typeface="Akan Arial" pitchFamily="34" charset="0"/>
                <a:ea typeface="Tahoma" panose="020B0604030504040204" pitchFamily="34" charset="0"/>
                <a:cs typeface="Akan Arial" pitchFamily="34" charset="0"/>
              </a:rPr>
              <a:t> </a:t>
            </a:r>
            <a:r>
              <a:rPr lang="en-US" sz="4800" dirty="0" err="1">
                <a:latin typeface="Akan Arial" pitchFamily="34" charset="0"/>
                <a:ea typeface="Tahoma" panose="020B0604030504040204" pitchFamily="34" charset="0"/>
                <a:cs typeface="Akan Arial" pitchFamily="34" charset="0"/>
              </a:rPr>
              <a:t>merebjnom</a:t>
            </a:r>
            <a:r>
              <a:rPr lang="en-US" sz="4800" dirty="0">
                <a:latin typeface="Akan Arial" pitchFamily="34" charset="0"/>
                <a:ea typeface="Tahoma" panose="020B0604030504040204" pitchFamily="34" charset="0"/>
                <a:cs typeface="Akan Arial" pitchFamily="34" charset="0"/>
              </a:rPr>
              <a:t> </a:t>
            </a:r>
            <a:r>
              <a:rPr lang="en-US" sz="4800" dirty="0" err="1">
                <a:latin typeface="Akan Arial" pitchFamily="34" charset="0"/>
                <a:ea typeface="Tahoma" panose="020B0604030504040204" pitchFamily="34" charset="0"/>
                <a:cs typeface="Akan Arial" pitchFamily="34" charset="0"/>
              </a:rPr>
              <a:t>yi</a:t>
            </a:r>
            <a:r>
              <a:rPr lang="en-US" sz="4800" dirty="0">
                <a:latin typeface="Akan Arial" pitchFamily="34" charset="0"/>
                <a:ea typeface="Tahoma" panose="020B0604030504040204" pitchFamily="34" charset="0"/>
                <a:cs typeface="Akan Arial" pitchFamily="34" charset="0"/>
              </a:rPr>
              <a:t>, </a:t>
            </a:r>
            <a:br>
              <a:rPr lang="en-US" sz="4800" dirty="0">
                <a:latin typeface="Akan Arial" pitchFamily="34" charset="0"/>
                <a:ea typeface="Tahoma" panose="020B0604030504040204" pitchFamily="34" charset="0"/>
                <a:cs typeface="Akan Arial" pitchFamily="34" charset="0"/>
              </a:rPr>
            </a:br>
            <a:r>
              <a:rPr lang="en-US" sz="4800" dirty="0">
                <a:latin typeface="Akan Arial" pitchFamily="34" charset="0"/>
                <a:ea typeface="Tahoma" panose="020B0604030504040204" pitchFamily="34" charset="0"/>
                <a:cs typeface="Akan Arial" pitchFamily="34" charset="0"/>
              </a:rPr>
              <a:t>Mede </a:t>
            </a:r>
            <a:r>
              <a:rPr lang="en-US" sz="4800" dirty="0" err="1">
                <a:latin typeface="Akan Arial" pitchFamily="34" charset="0"/>
                <a:ea typeface="Tahoma" panose="020B0604030504040204" pitchFamily="34" charset="0"/>
                <a:cs typeface="Akan Arial" pitchFamily="34" charset="0"/>
              </a:rPr>
              <a:t>m’akoma</a:t>
            </a:r>
            <a:r>
              <a:rPr lang="en-US" sz="4800" dirty="0">
                <a:latin typeface="Akan Arial" pitchFamily="34" charset="0"/>
                <a:ea typeface="Tahoma" panose="020B0604030504040204" pitchFamily="34" charset="0"/>
                <a:cs typeface="Akan Arial" pitchFamily="34" charset="0"/>
              </a:rPr>
              <a:t> </a:t>
            </a:r>
            <a:r>
              <a:rPr lang="en-US" sz="4800" dirty="0" err="1">
                <a:latin typeface="Akan Arial" pitchFamily="34" charset="0"/>
                <a:ea typeface="Tahoma" panose="020B0604030504040204" pitchFamily="34" charset="0"/>
                <a:cs typeface="Akan Arial" pitchFamily="34" charset="0"/>
              </a:rPr>
              <a:t>nyinaa</a:t>
            </a:r>
            <a:r>
              <a:rPr lang="en-US" sz="4800" dirty="0">
                <a:latin typeface="Akan Arial" pitchFamily="34" charset="0"/>
                <a:ea typeface="Tahoma" panose="020B0604030504040204" pitchFamily="34" charset="0"/>
                <a:cs typeface="Akan Arial" pitchFamily="34" charset="0"/>
              </a:rPr>
              <a:t> </a:t>
            </a:r>
            <a:r>
              <a:rPr lang="en-US" sz="4800" dirty="0" err="1">
                <a:latin typeface="Akan Arial" pitchFamily="34" charset="0"/>
                <a:ea typeface="Tahoma" panose="020B0604030504040204" pitchFamily="34" charset="0"/>
                <a:cs typeface="Akan Arial" pitchFamily="34" charset="0"/>
              </a:rPr>
              <a:t>gye</a:t>
            </a:r>
            <a:r>
              <a:rPr lang="en-US" sz="4800" dirty="0">
                <a:latin typeface="Akan Arial" pitchFamily="34" charset="0"/>
                <a:ea typeface="Tahoma" panose="020B0604030504040204" pitchFamily="34" charset="0"/>
                <a:cs typeface="Akan Arial" pitchFamily="34" charset="0"/>
              </a:rPr>
              <a:t> </a:t>
            </a:r>
            <a:r>
              <a:rPr lang="en-US" sz="4800" dirty="0" err="1">
                <a:latin typeface="Akan Arial" pitchFamily="34" charset="0"/>
                <a:ea typeface="Tahoma" panose="020B0604030504040204" pitchFamily="34" charset="0"/>
                <a:cs typeface="Akan Arial" pitchFamily="34" charset="0"/>
              </a:rPr>
              <a:t>di</a:t>
            </a:r>
            <a:r>
              <a:rPr lang="en-US" sz="4800" dirty="0">
                <a:latin typeface="Akan Arial" pitchFamily="34" charset="0"/>
                <a:ea typeface="Tahoma" panose="020B0604030504040204" pitchFamily="34" charset="0"/>
                <a:cs typeface="Akan Arial" pitchFamily="34" charset="0"/>
              </a:rPr>
              <a:t> </a:t>
            </a:r>
            <a:r>
              <a:rPr lang="en-US" sz="4800" dirty="0" err="1">
                <a:latin typeface="Akan Arial" pitchFamily="34" charset="0"/>
                <a:ea typeface="Tahoma" panose="020B0604030504040204" pitchFamily="34" charset="0"/>
                <a:cs typeface="Akan Arial" pitchFamily="34" charset="0"/>
              </a:rPr>
              <a:t>sj</a:t>
            </a:r>
            <a:r>
              <a:rPr lang="en-US" sz="4800" dirty="0">
                <a:latin typeface="Akan Arial" pitchFamily="34" charset="0"/>
                <a:ea typeface="Tahoma" panose="020B0604030504040204" pitchFamily="34" charset="0"/>
                <a:cs typeface="Akan Arial" pitchFamily="34" charset="0"/>
              </a:rPr>
              <a:t> </a:t>
            </a:r>
            <a:r>
              <a:rPr lang="en-US" sz="4800" dirty="0" err="1">
                <a:latin typeface="Akan Arial" pitchFamily="34" charset="0"/>
                <a:ea typeface="Tahoma" panose="020B0604030504040204" pitchFamily="34" charset="0"/>
                <a:cs typeface="Akan Arial" pitchFamily="34" charset="0"/>
              </a:rPr>
              <a:t>jyj</a:t>
            </a:r>
            <a:r>
              <a:rPr lang="en-US" sz="4800" dirty="0">
                <a:latin typeface="Akan Arial" pitchFamily="34" charset="0"/>
                <a:ea typeface="Tahoma" panose="020B0604030504040204" pitchFamily="34" charset="0"/>
                <a:cs typeface="Akan Arial" pitchFamily="34" charset="0"/>
              </a:rPr>
              <a:t> </a:t>
            </a:r>
            <a:r>
              <a:rPr lang="en-US" sz="4800" dirty="0" err="1">
                <a:latin typeface="Akan Arial" pitchFamily="34" charset="0"/>
                <a:ea typeface="Tahoma" panose="020B0604030504040204" pitchFamily="34" charset="0"/>
                <a:cs typeface="Akan Arial" pitchFamily="34" charset="0"/>
              </a:rPr>
              <a:t>ampa</a:t>
            </a:r>
            <a:r>
              <a:rPr lang="en-US" sz="4800" dirty="0">
                <a:latin typeface="Akan Arial" pitchFamily="34" charset="0"/>
                <a:ea typeface="Tahoma" panose="020B0604030504040204" pitchFamily="34" charset="0"/>
                <a:cs typeface="Akan Arial" pitchFamily="34" charset="0"/>
              </a:rPr>
              <a:t>.</a:t>
            </a:r>
          </a:p>
        </p:txBody>
      </p:sp>
      <p:sp>
        <p:nvSpPr>
          <p:cNvPr id="4" name="Title 1"/>
          <p:cNvSpPr txBox="1">
            <a:spLocks/>
          </p:cNvSpPr>
          <p:nvPr/>
        </p:nvSpPr>
        <p:spPr bwMode="auto">
          <a:xfrm>
            <a:off x="685800" y="95004"/>
            <a:ext cx="7772400" cy="961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algn="ctr"/>
            <a:r>
              <a:rPr lang="en-US" sz="5400" b="1" dirty="0">
                <a:solidFill>
                  <a:srgbClr val="FFFF00"/>
                </a:solidFill>
                <a:latin typeface="Akan Arial" pitchFamily="34" charset="0"/>
                <a:ea typeface="Tahoma" panose="020B0604030504040204" pitchFamily="34" charset="0"/>
                <a:cs typeface="Akan Arial" pitchFamily="34" charset="0"/>
              </a:rPr>
              <a:t>GYIDIE ADEY</a:t>
            </a:r>
            <a:r>
              <a:rPr lang="en-US" sz="5400" b="1" dirty="0">
                <a:solidFill>
                  <a:srgbClr val="FFFF00"/>
                </a:solidFill>
                <a:latin typeface="Akan Arial" pitchFamily="34" charset="0"/>
                <a:ea typeface="Tahoma" panose="020B0604030504040204" pitchFamily="34" charset="0"/>
                <a:cs typeface="Akan Arial" pitchFamily="34" charset="0"/>
                <a:sym typeface="Twi Twi SILDoulosL" panose="00000400000000000000" pitchFamily="2" charset="2"/>
              </a:rPr>
              <a:t>C</a:t>
            </a:r>
            <a:endParaRPr lang="en-US" sz="5400" b="1" dirty="0">
              <a:solidFill>
                <a:srgbClr val="FFFF00"/>
              </a:solidFill>
              <a:latin typeface="Akan Arial" pitchFamily="34" charset="0"/>
              <a:ea typeface="Tahoma" panose="020B0604030504040204" pitchFamily="34" charset="0"/>
              <a:cs typeface="Akan Arial" pitchFamily="34" charset="0"/>
            </a:endParaRPr>
          </a:p>
        </p:txBody>
      </p:sp>
    </p:spTree>
    <p:extLst>
      <p:ext uri="{BB962C8B-B14F-4D97-AF65-F5344CB8AC3E}">
        <p14:creationId xmlns:p14="http://schemas.microsoft.com/office/powerpoint/2010/main" val="2180541102"/>
      </p:ext>
    </p:extLst>
  </p:cSld>
  <p:clrMapOvr>
    <a:masterClrMapping/>
  </p:clrMapOvr>
  <p:transition spd="slow">
    <p:wip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ctrTitle"/>
          </p:nvPr>
        </p:nvSpPr>
        <p:spPr>
          <a:xfrm>
            <a:off x="350729" y="1401288"/>
            <a:ext cx="8442542" cy="3871351"/>
          </a:xfrm>
        </p:spPr>
        <p:txBody>
          <a:bodyPr/>
          <a:lstStyle/>
          <a:p>
            <a:r>
              <a:rPr lang="en-US" altLang="en-US" sz="6600" b="1" dirty="0">
                <a:solidFill>
                  <a:srgbClr val="FFFF00"/>
                </a:solidFill>
                <a:latin typeface="TwiTimes New Roman PS" pitchFamily="2" charset="0"/>
                <a:ea typeface="Tahoma" panose="020B0604030504040204" pitchFamily="34" charset="0"/>
                <a:cs typeface="Tahoma" panose="020B0604030504040204" pitchFamily="34" charset="0"/>
              </a:rPr>
              <a:t>ADIDI KRONKRON AKYI NWOM</a:t>
            </a:r>
            <a:br>
              <a:rPr lang="en-US" altLang="en-US" sz="5400" b="1" dirty="0">
                <a:latin typeface="TwiTimes New Roman PS" pitchFamily="2" charset="0"/>
                <a:ea typeface="Tahoma" panose="020B0604030504040204" pitchFamily="34" charset="0"/>
                <a:cs typeface="Tahoma" panose="020B0604030504040204" pitchFamily="34" charset="0"/>
              </a:rPr>
            </a:br>
            <a:br>
              <a:rPr lang="en-US" altLang="en-US" sz="5400" b="1" dirty="0">
                <a:latin typeface="TwiTimes New Roman PS" pitchFamily="2" charset="0"/>
                <a:ea typeface="Tahoma" panose="020B0604030504040204" pitchFamily="34" charset="0"/>
                <a:cs typeface="Tahoma" panose="020B0604030504040204" pitchFamily="34" charset="0"/>
              </a:rPr>
            </a:br>
            <a:r>
              <a:rPr lang="en-US" altLang="en-US" sz="3200" b="1" dirty="0">
                <a:latin typeface="TwiTimes New Roman PS" pitchFamily="2" charset="0"/>
                <a:ea typeface="Tahoma" panose="020B0604030504040204" pitchFamily="34" charset="0"/>
                <a:cs typeface="Tahoma" panose="020B0604030504040204" pitchFamily="34" charset="0"/>
              </a:rPr>
              <a:t>(POST COMMUNION SONG)</a:t>
            </a:r>
            <a:endParaRPr lang="en-US" altLang="en-US" sz="5400" b="1" dirty="0">
              <a:latin typeface="TwiTimes New Roman PS" pitchFamily="2"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61026112"/>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ctrTitle"/>
          </p:nvPr>
        </p:nvSpPr>
        <p:spPr>
          <a:xfrm>
            <a:off x="415636" y="2244441"/>
            <a:ext cx="8312728" cy="2297882"/>
          </a:xfrm>
        </p:spPr>
        <p:txBody>
          <a:bodyPr/>
          <a:lstStyle/>
          <a:p>
            <a:pPr eaLnBrk="1" hangingPunct="1"/>
            <a:r>
              <a:rPr lang="en-US" sz="5400" b="1" dirty="0">
                <a:solidFill>
                  <a:srgbClr val="FFFF00"/>
                </a:solidFill>
                <a:latin typeface="TwiTimes New Roman PS" pitchFamily="2" charset="0"/>
                <a:ea typeface="Tahoma" panose="020B0604030504040204" pitchFamily="34" charset="0"/>
                <a:cs typeface="Tahoma" panose="020B0604030504040204" pitchFamily="34" charset="0"/>
              </a:rPr>
              <a:t>AHUNU SOM</a:t>
            </a:r>
            <a:br>
              <a:rPr lang="en-US" sz="5400" b="1" dirty="0">
                <a:latin typeface="TwiTimes New Roman PS" pitchFamily="2" charset="0"/>
                <a:ea typeface="Tahoma" panose="020B0604030504040204" pitchFamily="34" charset="0"/>
                <a:cs typeface="Tahoma" panose="020B0604030504040204" pitchFamily="34" charset="0"/>
              </a:rPr>
            </a:br>
            <a:br>
              <a:rPr lang="en-US" sz="5400" b="1" dirty="0">
                <a:latin typeface="TwiTimes New Roman PS" pitchFamily="2" charset="0"/>
                <a:ea typeface="Tahoma" panose="020B0604030504040204" pitchFamily="34" charset="0"/>
                <a:cs typeface="Tahoma" panose="020B0604030504040204" pitchFamily="34" charset="0"/>
              </a:rPr>
            </a:br>
            <a:r>
              <a:rPr lang="en-US" sz="5400" b="1" dirty="0">
                <a:effectLst>
                  <a:outerShdw blurRad="38100" dist="38100" dir="2700000" algn="tl">
                    <a:srgbClr val="000000">
                      <a:alpha val="43137"/>
                    </a:srgbClr>
                  </a:outerShdw>
                </a:effectLst>
                <a:latin typeface="TwiTimes New Roman PS" pitchFamily="2" charset="0"/>
                <a:ea typeface="Tahoma" panose="020B0604030504040204" pitchFamily="34" charset="0"/>
                <a:cs typeface="Tahoma" panose="020B0604030504040204" pitchFamily="34" charset="0"/>
              </a:rPr>
              <a:t>(PENITENTIAL RITES)</a:t>
            </a:r>
          </a:p>
        </p:txBody>
      </p:sp>
    </p:spTree>
    <p:extLst>
      <p:ext uri="{BB962C8B-B14F-4D97-AF65-F5344CB8AC3E}">
        <p14:creationId xmlns:p14="http://schemas.microsoft.com/office/powerpoint/2010/main" val="1281143839"/>
      </p:ext>
    </p:extLst>
  </p:cSld>
  <p:clrMapOvr>
    <a:masterClrMapping/>
  </p:clrMapOvr>
  <p:transition spd="slow">
    <p:wip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0629" y="1033669"/>
            <a:ext cx="8882742" cy="5340627"/>
          </a:xfrm>
        </p:spPr>
        <p:txBody>
          <a:bodyPr>
            <a:noAutofit/>
          </a:bodyPr>
          <a:lstStyle/>
          <a:p>
            <a:pPr marL="0" indent="0" algn="ctr">
              <a:buFont typeface="Arial" panose="020B0604020202020204" pitchFamily="34" charset="0"/>
              <a:buNone/>
              <a:defRPr/>
            </a:pPr>
            <a:r>
              <a:rPr lang="en-US" sz="4400" dirty="0">
                <a:latin typeface="Arial" pitchFamily="34" charset="0"/>
                <a:ea typeface="Tahoma" panose="020B0604030504040204" pitchFamily="34" charset="0"/>
                <a:cs typeface="Arial" pitchFamily="34" charset="0"/>
              </a:rPr>
              <a:t>C</a:t>
            </a:r>
            <a:r>
              <a:rPr lang="en-US" sz="4400" dirty="0">
                <a:latin typeface="Akan Arial" pitchFamily="34" charset="0"/>
                <a:ea typeface="Tahoma" panose="020B0604030504040204" pitchFamily="34" charset="0"/>
                <a:cs typeface="Akan Arial" pitchFamily="34" charset="0"/>
              </a:rPr>
              <a:t>hrist </a:t>
            </a:r>
            <a:r>
              <a:rPr lang="en-US" sz="4400" dirty="0" err="1">
                <a:latin typeface="Akan Arial" pitchFamily="34" charset="0"/>
                <a:ea typeface="Tahoma" panose="020B0604030504040204" pitchFamily="34" charset="0"/>
                <a:cs typeface="Akan Arial" pitchFamily="34" charset="0"/>
              </a:rPr>
              <a:t>kra</a:t>
            </a:r>
            <a:r>
              <a:rPr lang="en-US" sz="4400" dirty="0">
                <a:latin typeface="Akan Arial" pitchFamily="34" charset="0"/>
                <a:ea typeface="Tahoma" panose="020B0604030504040204" pitchFamily="34" charset="0"/>
                <a:cs typeface="Akan Arial" pitchFamily="34" charset="0"/>
              </a:rPr>
              <a:t>, </a:t>
            </a:r>
            <a:r>
              <a:rPr lang="en-US" sz="4400" dirty="0" err="1">
                <a:latin typeface="Akan Arial" pitchFamily="34" charset="0"/>
                <a:ea typeface="Tahoma" panose="020B0604030504040204" pitchFamily="34" charset="0"/>
                <a:cs typeface="Akan Arial" pitchFamily="34" charset="0"/>
              </a:rPr>
              <a:t>te</a:t>
            </a:r>
            <a:r>
              <a:rPr lang="en-US" sz="4400" dirty="0">
                <a:latin typeface="Akan Arial" pitchFamily="34" charset="0"/>
                <a:ea typeface="Tahoma" panose="020B0604030504040204" pitchFamily="34" charset="0"/>
                <a:cs typeface="Akan Arial" pitchFamily="34" charset="0"/>
              </a:rPr>
              <a:t> me ho.</a:t>
            </a:r>
          </a:p>
          <a:p>
            <a:pPr marL="0" indent="0" algn="ctr">
              <a:buFont typeface="Arial" panose="020B0604020202020204" pitchFamily="34" charset="0"/>
              <a:buNone/>
              <a:defRPr/>
            </a:pPr>
            <a:r>
              <a:rPr lang="en-US" sz="4400" dirty="0">
                <a:latin typeface="Arial" pitchFamily="34" charset="0"/>
                <a:ea typeface="Tahoma" panose="020B0604030504040204" pitchFamily="34" charset="0"/>
                <a:cs typeface="Arial" pitchFamily="34" charset="0"/>
              </a:rPr>
              <a:t>C</a:t>
            </a:r>
            <a:r>
              <a:rPr lang="en-US" sz="4400" dirty="0">
                <a:latin typeface="Akan Arial" pitchFamily="34" charset="0"/>
                <a:ea typeface="Tahoma" panose="020B0604030504040204" pitchFamily="34" charset="0"/>
                <a:cs typeface="Akan Arial" pitchFamily="34" charset="0"/>
              </a:rPr>
              <a:t>hrist </a:t>
            </a:r>
            <a:r>
              <a:rPr lang="en-US" sz="4400" dirty="0" err="1">
                <a:latin typeface="Akan Arial" pitchFamily="34" charset="0"/>
                <a:ea typeface="Tahoma" panose="020B0604030504040204" pitchFamily="34" charset="0"/>
                <a:cs typeface="Akan Arial" pitchFamily="34" charset="0"/>
              </a:rPr>
              <a:t>honam</a:t>
            </a:r>
            <a:r>
              <a:rPr lang="en-US" sz="4400" dirty="0">
                <a:latin typeface="Akan Arial" pitchFamily="34" charset="0"/>
                <a:ea typeface="Tahoma" panose="020B0604030504040204" pitchFamily="34" charset="0"/>
                <a:cs typeface="Akan Arial" pitchFamily="34" charset="0"/>
              </a:rPr>
              <a:t>, </a:t>
            </a:r>
            <a:r>
              <a:rPr lang="en-US" sz="4400" dirty="0" err="1">
                <a:latin typeface="Akan Arial" pitchFamily="34" charset="0"/>
                <a:ea typeface="Tahoma" panose="020B0604030504040204" pitchFamily="34" charset="0"/>
                <a:cs typeface="Akan Arial" pitchFamily="34" charset="0"/>
              </a:rPr>
              <a:t>gye</a:t>
            </a:r>
            <a:r>
              <a:rPr lang="en-US" sz="4400" dirty="0">
                <a:latin typeface="Akan Arial" pitchFamily="34" charset="0"/>
                <a:ea typeface="Tahoma" panose="020B0604030504040204" pitchFamily="34" charset="0"/>
                <a:cs typeface="Akan Arial" pitchFamily="34" charset="0"/>
              </a:rPr>
              <a:t> me </a:t>
            </a:r>
            <a:r>
              <a:rPr lang="en-US" sz="4400" dirty="0" err="1">
                <a:latin typeface="Akan Arial" pitchFamily="34" charset="0"/>
                <a:ea typeface="Tahoma" panose="020B0604030504040204" pitchFamily="34" charset="0"/>
                <a:cs typeface="Akan Arial" pitchFamily="34" charset="0"/>
              </a:rPr>
              <a:t>nkwa</a:t>
            </a:r>
            <a:r>
              <a:rPr lang="en-US" sz="4400" dirty="0">
                <a:latin typeface="Akan Arial" pitchFamily="34" charset="0"/>
                <a:ea typeface="Tahoma" panose="020B0604030504040204" pitchFamily="34" charset="0"/>
                <a:cs typeface="Akan Arial" pitchFamily="34" charset="0"/>
              </a:rPr>
              <a:t>.</a:t>
            </a:r>
          </a:p>
          <a:p>
            <a:pPr marL="0" indent="0" algn="ctr">
              <a:buFont typeface="Arial" panose="020B0604020202020204" pitchFamily="34" charset="0"/>
              <a:buNone/>
              <a:defRPr/>
            </a:pPr>
            <a:r>
              <a:rPr lang="en-US" sz="4400" dirty="0">
                <a:latin typeface="Arial" pitchFamily="34" charset="0"/>
                <a:ea typeface="Tahoma" panose="020B0604030504040204" pitchFamily="34" charset="0"/>
                <a:cs typeface="Arial" pitchFamily="34" charset="0"/>
              </a:rPr>
              <a:t>C</a:t>
            </a:r>
            <a:r>
              <a:rPr lang="en-US" sz="4400" dirty="0">
                <a:latin typeface="Akan Arial" pitchFamily="34" charset="0"/>
                <a:ea typeface="Tahoma" panose="020B0604030504040204" pitchFamily="34" charset="0"/>
                <a:cs typeface="Akan Arial" pitchFamily="34" charset="0"/>
              </a:rPr>
              <a:t>hrist </a:t>
            </a:r>
            <a:r>
              <a:rPr lang="en-US" sz="4400" dirty="0" err="1">
                <a:latin typeface="Akan Arial" pitchFamily="34" charset="0"/>
                <a:ea typeface="Tahoma" panose="020B0604030504040204" pitchFamily="34" charset="0"/>
                <a:cs typeface="Akan Arial" pitchFamily="34" charset="0"/>
              </a:rPr>
              <a:t>mogya</a:t>
            </a:r>
            <a:r>
              <a:rPr lang="en-US" sz="4400" dirty="0">
                <a:latin typeface="Akan Arial" pitchFamily="34" charset="0"/>
                <a:ea typeface="Tahoma" panose="020B0604030504040204" pitchFamily="34" charset="0"/>
                <a:cs typeface="Akan Arial" pitchFamily="34" charset="0"/>
              </a:rPr>
              <a:t>, tae me.</a:t>
            </a:r>
          </a:p>
          <a:p>
            <a:pPr marL="0" indent="0" algn="ctr">
              <a:buFont typeface="Arial" panose="020B0604020202020204" pitchFamily="34" charset="0"/>
              <a:buNone/>
              <a:defRPr/>
            </a:pPr>
            <a:r>
              <a:rPr lang="en-US" sz="4400" dirty="0" err="1">
                <a:latin typeface="Akan Arial" pitchFamily="34" charset="0"/>
                <a:ea typeface="Tahoma" panose="020B0604030504040204" pitchFamily="34" charset="0"/>
                <a:cs typeface="Akan Arial" pitchFamily="34" charset="0"/>
              </a:rPr>
              <a:t>Nsuo</a:t>
            </a:r>
            <a:r>
              <a:rPr lang="en-US" sz="4400" dirty="0">
                <a:latin typeface="Akan Arial" pitchFamily="34" charset="0"/>
                <a:ea typeface="Tahoma" panose="020B0604030504040204" pitchFamily="34" charset="0"/>
                <a:cs typeface="Akan Arial" pitchFamily="34" charset="0"/>
              </a:rPr>
              <a:t> a </a:t>
            </a:r>
            <a:r>
              <a:rPr lang="en-US" sz="4400" dirty="0" err="1">
                <a:latin typeface="Akan Arial" pitchFamily="34" charset="0"/>
                <a:ea typeface="Tahoma" panose="020B0604030504040204" pitchFamily="34" charset="0"/>
                <a:cs typeface="Akan Arial" pitchFamily="34" charset="0"/>
              </a:rPr>
              <a:t>jfiri</a:t>
            </a:r>
            <a:r>
              <a:rPr lang="en-US" sz="4400" dirty="0">
                <a:latin typeface="Akan Arial" pitchFamily="34" charset="0"/>
                <a:ea typeface="Tahoma" panose="020B0604030504040204" pitchFamily="34" charset="0"/>
                <a:cs typeface="Akan Arial" pitchFamily="34" charset="0"/>
              </a:rPr>
              <a:t> </a:t>
            </a:r>
            <a:r>
              <a:rPr lang="en-US" sz="4400" dirty="0">
                <a:latin typeface="Arial" pitchFamily="34" charset="0"/>
                <a:ea typeface="Tahoma" panose="020B0604030504040204" pitchFamily="34" charset="0"/>
                <a:cs typeface="Arial" pitchFamily="34" charset="0"/>
              </a:rPr>
              <a:t>C</a:t>
            </a:r>
            <a:r>
              <a:rPr lang="en-US" sz="4400" dirty="0">
                <a:latin typeface="Akan Arial" pitchFamily="34" charset="0"/>
                <a:ea typeface="Tahoma" panose="020B0604030504040204" pitchFamily="34" charset="0"/>
                <a:cs typeface="Akan Arial" pitchFamily="34" charset="0"/>
              </a:rPr>
              <a:t>hrist </a:t>
            </a:r>
            <a:r>
              <a:rPr lang="en-US" sz="4400" dirty="0" err="1">
                <a:latin typeface="Akan Arial" pitchFamily="34" charset="0"/>
                <a:ea typeface="Tahoma" panose="020B0604030504040204" pitchFamily="34" charset="0"/>
                <a:cs typeface="Akan Arial" pitchFamily="34" charset="0"/>
              </a:rPr>
              <a:t>mfe</a:t>
            </a:r>
            <a:r>
              <a:rPr lang="en-US" sz="4400" dirty="0">
                <a:latin typeface="Akan Arial" pitchFamily="34" charset="0"/>
                <a:ea typeface="Tahoma" panose="020B0604030504040204" pitchFamily="34" charset="0"/>
                <a:cs typeface="Akan Arial" pitchFamily="34" charset="0"/>
              </a:rPr>
              <a:t> mu </a:t>
            </a:r>
            <a:r>
              <a:rPr lang="en-US" sz="4400" dirty="0" err="1">
                <a:latin typeface="Akan Arial" pitchFamily="34" charset="0"/>
                <a:ea typeface="Tahoma" panose="020B0604030504040204" pitchFamily="34" charset="0"/>
                <a:cs typeface="Akan Arial" pitchFamily="34" charset="0"/>
              </a:rPr>
              <a:t>yj</a:t>
            </a:r>
            <a:r>
              <a:rPr lang="en-US" sz="4400" dirty="0">
                <a:latin typeface="Akan Arial" pitchFamily="34" charset="0"/>
                <a:ea typeface="Tahoma" panose="020B0604030504040204" pitchFamily="34" charset="0"/>
                <a:cs typeface="Akan Arial" pitchFamily="34" charset="0"/>
              </a:rPr>
              <a:t> me </a:t>
            </a:r>
            <a:r>
              <a:rPr lang="en-US" sz="4400" dirty="0" err="1">
                <a:latin typeface="Akan Arial" pitchFamily="34" charset="0"/>
                <a:ea typeface="Tahoma" panose="020B0604030504040204" pitchFamily="34" charset="0"/>
                <a:cs typeface="Akan Arial" pitchFamily="34" charset="0"/>
              </a:rPr>
              <a:t>korcgyenn</a:t>
            </a:r>
            <a:r>
              <a:rPr lang="en-US" sz="4400" dirty="0">
                <a:latin typeface="Akan Arial" pitchFamily="34" charset="0"/>
                <a:ea typeface="Tahoma" panose="020B0604030504040204" pitchFamily="34" charset="0"/>
                <a:cs typeface="Akan Arial" pitchFamily="34" charset="0"/>
              </a:rPr>
              <a:t>.</a:t>
            </a:r>
          </a:p>
          <a:p>
            <a:pPr marL="0" indent="0" algn="ctr">
              <a:buNone/>
              <a:defRPr/>
            </a:pPr>
            <a:r>
              <a:rPr lang="en-US" sz="4400" dirty="0">
                <a:latin typeface="Arial" pitchFamily="34" charset="0"/>
                <a:ea typeface="Tahoma" panose="020B0604030504040204" pitchFamily="34" charset="0"/>
                <a:cs typeface="Arial" pitchFamily="34" charset="0"/>
              </a:rPr>
              <a:t>C</a:t>
            </a:r>
            <a:r>
              <a:rPr lang="en-US" sz="4400" dirty="0">
                <a:latin typeface="Akan Arial" pitchFamily="34" charset="0"/>
                <a:ea typeface="Tahoma" panose="020B0604030504040204" pitchFamily="34" charset="0"/>
                <a:cs typeface="Akan Arial" pitchFamily="34" charset="0"/>
              </a:rPr>
              <a:t>hrist </a:t>
            </a:r>
            <a:r>
              <a:rPr lang="en-US" sz="4400" dirty="0" err="1">
                <a:latin typeface="Akan Arial" pitchFamily="34" charset="0"/>
                <a:ea typeface="Tahoma" panose="020B0604030504040204" pitchFamily="34" charset="0"/>
                <a:cs typeface="Akan Arial" pitchFamily="34" charset="0"/>
              </a:rPr>
              <a:t>amanehunu</a:t>
            </a:r>
            <a:r>
              <a:rPr lang="en-US" sz="4400" dirty="0">
                <a:latin typeface="Akan Arial" pitchFamily="34" charset="0"/>
                <a:ea typeface="Tahoma" panose="020B0604030504040204" pitchFamily="34" charset="0"/>
                <a:cs typeface="Akan Arial" pitchFamily="34" charset="0"/>
              </a:rPr>
              <a:t> </a:t>
            </a:r>
            <a:r>
              <a:rPr lang="en-US" sz="4400" dirty="0" err="1">
                <a:latin typeface="Akan Arial" pitchFamily="34" charset="0"/>
                <a:ea typeface="Tahoma" panose="020B0604030504040204" pitchFamily="34" charset="0"/>
                <a:cs typeface="Akan Arial" pitchFamily="34" charset="0"/>
              </a:rPr>
              <a:t>kyekyere</a:t>
            </a:r>
            <a:r>
              <a:rPr lang="en-US" sz="4400" dirty="0">
                <a:latin typeface="Akan Arial" pitchFamily="34" charset="0"/>
                <a:ea typeface="Tahoma" panose="020B0604030504040204" pitchFamily="34" charset="0"/>
                <a:cs typeface="Akan Arial" pitchFamily="34" charset="0"/>
              </a:rPr>
              <a:t> me </a:t>
            </a:r>
            <a:r>
              <a:rPr lang="en-US" sz="4400" dirty="0" err="1">
                <a:latin typeface="Akan Arial" pitchFamily="34" charset="0"/>
                <a:ea typeface="Tahoma" panose="020B0604030504040204" pitchFamily="34" charset="0"/>
                <a:cs typeface="Akan Arial" pitchFamily="34" charset="0"/>
              </a:rPr>
              <a:t>werj</a:t>
            </a:r>
            <a:r>
              <a:rPr lang="en-US" sz="4400" dirty="0">
                <a:latin typeface="Akan Arial" pitchFamily="34" charset="0"/>
                <a:ea typeface="Tahoma" panose="020B0604030504040204" pitchFamily="34" charset="0"/>
                <a:cs typeface="Akan Arial" pitchFamily="34" charset="0"/>
              </a:rPr>
              <a:t>.</a:t>
            </a:r>
          </a:p>
          <a:p>
            <a:pPr marL="0" indent="0" algn="ctr">
              <a:buNone/>
              <a:defRPr/>
            </a:pPr>
            <a:r>
              <a:rPr lang="en-US" sz="4400" dirty="0">
                <a:latin typeface="Akan Arial" pitchFamily="34" charset="0"/>
                <a:ea typeface="Tahoma" panose="020B0604030504040204" pitchFamily="34" charset="0"/>
                <a:cs typeface="Akan Arial" pitchFamily="34" charset="0"/>
              </a:rPr>
              <a:t>O </a:t>
            </a:r>
            <a:r>
              <a:rPr lang="en-US" sz="4400" dirty="0">
                <a:latin typeface="Arial" pitchFamily="34" charset="0"/>
                <a:ea typeface="Tahoma" panose="020B0604030504040204" pitchFamily="34" charset="0"/>
                <a:cs typeface="Arial" pitchFamily="34" charset="0"/>
              </a:rPr>
              <a:t>J</a:t>
            </a:r>
            <a:r>
              <a:rPr lang="en-US" sz="4400" dirty="0">
                <a:latin typeface="Akan Arial" pitchFamily="34" charset="0"/>
                <a:ea typeface="Tahoma" panose="020B0604030504040204" pitchFamily="34" charset="0"/>
                <a:cs typeface="Akan Arial" pitchFamily="34" charset="0"/>
              </a:rPr>
              <a:t>esus </a:t>
            </a:r>
            <a:r>
              <a:rPr lang="en-US" sz="4400" dirty="0" err="1">
                <a:latin typeface="Akan Arial" pitchFamily="34" charset="0"/>
                <a:ea typeface="Tahoma" panose="020B0604030504040204" pitchFamily="34" charset="0"/>
                <a:cs typeface="Akan Arial" pitchFamily="34" charset="0"/>
              </a:rPr>
              <a:t>djjfoc</a:t>
            </a:r>
            <a:r>
              <a:rPr lang="en-US" sz="4400" dirty="0">
                <a:latin typeface="Akan Arial" pitchFamily="34" charset="0"/>
                <a:ea typeface="Tahoma" panose="020B0604030504040204" pitchFamily="34" charset="0"/>
                <a:cs typeface="Akan Arial" pitchFamily="34" charset="0"/>
              </a:rPr>
              <a:t>, tie me.</a:t>
            </a:r>
          </a:p>
        </p:txBody>
      </p:sp>
      <p:sp>
        <p:nvSpPr>
          <p:cNvPr id="4" name="Title 1"/>
          <p:cNvSpPr txBox="1">
            <a:spLocks/>
          </p:cNvSpPr>
          <p:nvPr/>
        </p:nvSpPr>
        <p:spPr bwMode="auto">
          <a:xfrm>
            <a:off x="685800" y="11875"/>
            <a:ext cx="7772400" cy="897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algn="ctr"/>
            <a:r>
              <a:rPr lang="en-US" sz="5400" b="1">
                <a:latin typeface="TwiTimes New Roman PS" pitchFamily="2" charset="0"/>
                <a:ea typeface="Tahoma" panose="020B0604030504040204" pitchFamily="34" charset="0"/>
                <a:cs typeface="Tahoma" panose="020B0604030504040204" pitchFamily="34" charset="0"/>
              </a:rPr>
              <a:t>ANIMA CHRISTI</a:t>
            </a:r>
            <a:endParaRPr lang="en-US" sz="5400" b="1" dirty="0">
              <a:latin typeface="TwiTimes New Roman PS" pitchFamily="2"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492598780"/>
      </p:ext>
    </p:extLst>
  </p:cSld>
  <p:clrMapOvr>
    <a:masterClrMapping/>
  </p:clrMapOvr>
  <p:transition spd="slow">
    <p:wip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a:xfrm>
            <a:off x="503582" y="477078"/>
            <a:ext cx="8415131" cy="6168977"/>
          </a:xfrm>
        </p:spPr>
        <p:txBody>
          <a:bodyPr/>
          <a:lstStyle/>
          <a:p>
            <a:pPr algn="ctr"/>
            <a:r>
              <a:rPr lang="en-US" dirty="0" err="1">
                <a:latin typeface="Akan Arial" panose="020B0604020202020204" pitchFamily="34" charset="0"/>
                <a:ea typeface="Tahoma" panose="020B0604030504040204" pitchFamily="34" charset="0"/>
                <a:cs typeface="Akan Arial" panose="020B0604020202020204" pitchFamily="34" charset="0"/>
              </a:rPr>
              <a:t>Fa</a:t>
            </a:r>
            <a:r>
              <a:rPr lang="en-US" dirty="0">
                <a:latin typeface="Akan Arial" panose="020B0604020202020204" pitchFamily="34" charset="0"/>
                <a:ea typeface="Tahoma" panose="020B0604030504040204" pitchFamily="34" charset="0"/>
                <a:cs typeface="Akan Arial" panose="020B0604020202020204" pitchFamily="34" charset="0"/>
              </a:rPr>
              <a:t> me </a:t>
            </a:r>
            <a:r>
              <a:rPr lang="en-US" dirty="0" err="1">
                <a:latin typeface="Akan Arial" panose="020B0604020202020204" pitchFamily="34" charset="0"/>
                <a:ea typeface="Tahoma" panose="020B0604030504040204" pitchFamily="34" charset="0"/>
                <a:cs typeface="Akan Arial" panose="020B0604020202020204" pitchFamily="34" charset="0"/>
              </a:rPr>
              <a:t>sie</a:t>
            </a:r>
            <a:r>
              <a:rPr lang="en-US" dirty="0">
                <a:latin typeface="Akan Arial" panose="020B0604020202020204" pitchFamily="34" charset="0"/>
                <a:ea typeface="Tahoma" panose="020B0604030504040204" pitchFamily="34" charset="0"/>
                <a:cs typeface="Akan Arial" panose="020B0604020202020204" pitchFamily="34" charset="0"/>
              </a:rPr>
              <a:t> </a:t>
            </a:r>
            <a:r>
              <a:rPr lang="en-US" dirty="0" err="1">
                <a:latin typeface="Akan Arial" panose="020B0604020202020204" pitchFamily="34" charset="0"/>
                <a:ea typeface="Tahoma" panose="020B0604030504040204" pitchFamily="34" charset="0"/>
                <a:cs typeface="Akan Arial" panose="020B0604020202020204" pitchFamily="34" charset="0"/>
              </a:rPr>
              <a:t>w’apirakuro</a:t>
            </a:r>
            <a:r>
              <a:rPr lang="en-US" dirty="0">
                <a:latin typeface="Akan Arial" panose="020B0604020202020204" pitchFamily="34" charset="0"/>
                <a:ea typeface="Tahoma" panose="020B0604030504040204" pitchFamily="34" charset="0"/>
                <a:cs typeface="Akan Arial" panose="020B0604020202020204" pitchFamily="34" charset="0"/>
              </a:rPr>
              <a:t> no mu, </a:t>
            </a:r>
            <a:r>
              <a:rPr lang="en-US" dirty="0" err="1">
                <a:latin typeface="Akan Arial" panose="020B0604020202020204" pitchFamily="34" charset="0"/>
                <a:ea typeface="Tahoma" panose="020B0604030504040204" pitchFamily="34" charset="0"/>
                <a:cs typeface="Akan Arial" panose="020B0604020202020204" pitchFamily="34" charset="0"/>
              </a:rPr>
              <a:t>mma</a:t>
            </a:r>
            <a:r>
              <a:rPr lang="en-US" dirty="0">
                <a:latin typeface="Akan Arial" panose="020B0604020202020204" pitchFamily="34" charset="0"/>
                <a:ea typeface="Tahoma" panose="020B0604030504040204" pitchFamily="34" charset="0"/>
                <a:cs typeface="Akan Arial" panose="020B0604020202020204" pitchFamily="34" charset="0"/>
              </a:rPr>
              <a:t> </a:t>
            </a:r>
            <a:r>
              <a:rPr lang="en-US" dirty="0" err="1">
                <a:latin typeface="Akan Arial" panose="020B0604020202020204" pitchFamily="34" charset="0"/>
                <a:ea typeface="Tahoma" panose="020B0604030504040204" pitchFamily="34" charset="0"/>
                <a:cs typeface="Akan Arial" panose="020B0604020202020204" pitchFamily="34" charset="0"/>
              </a:rPr>
              <a:t>menne</a:t>
            </a:r>
            <a:r>
              <a:rPr lang="en-US" dirty="0">
                <a:latin typeface="Akan Arial" panose="020B0604020202020204" pitchFamily="34" charset="0"/>
                <a:ea typeface="Tahoma" panose="020B0604030504040204" pitchFamily="34" charset="0"/>
                <a:cs typeface="Akan Arial" panose="020B0604020202020204" pitchFamily="34" charset="0"/>
              </a:rPr>
              <a:t> </a:t>
            </a:r>
            <a:r>
              <a:rPr lang="en-US" dirty="0" err="1">
                <a:latin typeface="Akan Arial" panose="020B0604020202020204" pitchFamily="34" charset="0"/>
                <a:ea typeface="Tahoma" panose="020B0604030504040204" pitchFamily="34" charset="0"/>
                <a:cs typeface="Akan Arial" panose="020B0604020202020204" pitchFamily="34" charset="0"/>
              </a:rPr>
              <a:t>wo</a:t>
            </a:r>
            <a:r>
              <a:rPr lang="en-US" dirty="0">
                <a:latin typeface="Akan Arial" panose="020B0604020202020204" pitchFamily="34" charset="0"/>
                <a:ea typeface="Tahoma" panose="020B0604030504040204" pitchFamily="34" charset="0"/>
                <a:cs typeface="Akan Arial" panose="020B0604020202020204" pitchFamily="34" charset="0"/>
              </a:rPr>
              <a:t> </a:t>
            </a:r>
            <a:r>
              <a:rPr lang="en-US" dirty="0" err="1">
                <a:latin typeface="Akan Arial" panose="020B0604020202020204" pitchFamily="34" charset="0"/>
                <a:ea typeface="Tahoma" panose="020B0604030504040204" pitchFamily="34" charset="0"/>
                <a:cs typeface="Akan Arial" panose="020B0604020202020204" pitchFamily="34" charset="0"/>
              </a:rPr>
              <a:t>nni</a:t>
            </a:r>
            <a:r>
              <a:rPr lang="en-US" dirty="0">
                <a:latin typeface="Akan Arial" panose="020B0604020202020204" pitchFamily="34" charset="0"/>
                <a:ea typeface="Tahoma" panose="020B0604030504040204" pitchFamily="34" charset="0"/>
                <a:cs typeface="Akan Arial" panose="020B0604020202020204" pitchFamily="34" charset="0"/>
              </a:rPr>
              <a:t> </a:t>
            </a:r>
            <a:r>
              <a:rPr lang="en-US" dirty="0" err="1">
                <a:latin typeface="Akan Arial" panose="020B0604020202020204" pitchFamily="34" charset="0"/>
                <a:ea typeface="Tahoma" panose="020B0604030504040204" pitchFamily="34" charset="0"/>
                <a:cs typeface="Akan Arial" panose="020B0604020202020204" pitchFamily="34" charset="0"/>
              </a:rPr>
              <a:t>ntemu</a:t>
            </a:r>
            <a:r>
              <a:rPr lang="en-US" dirty="0">
                <a:latin typeface="Akan Arial" panose="020B0604020202020204" pitchFamily="34" charset="0"/>
                <a:ea typeface="Tahoma" panose="020B0604030504040204" pitchFamily="34" charset="0"/>
                <a:cs typeface="Akan Arial" panose="020B0604020202020204" pitchFamily="34" charset="0"/>
              </a:rPr>
              <a:t> da. </a:t>
            </a:r>
            <a:br>
              <a:rPr lang="en-US" dirty="0">
                <a:latin typeface="Akan Arial" panose="020B0604020202020204" pitchFamily="34" charset="0"/>
                <a:ea typeface="Tahoma" panose="020B0604030504040204" pitchFamily="34" charset="0"/>
                <a:cs typeface="Akan Arial" panose="020B0604020202020204" pitchFamily="34" charset="0"/>
              </a:rPr>
            </a:br>
            <a:r>
              <a:rPr lang="en-US" dirty="0" err="1">
                <a:latin typeface="Akan Arial" panose="020B0604020202020204" pitchFamily="34" charset="0"/>
                <a:ea typeface="Tahoma" panose="020B0604030504040204" pitchFamily="34" charset="0"/>
                <a:cs typeface="Akan Arial" panose="020B0604020202020204" pitchFamily="34" charset="0"/>
              </a:rPr>
              <a:t>Gyina</a:t>
            </a:r>
            <a:r>
              <a:rPr lang="en-US" dirty="0">
                <a:latin typeface="Akan Arial" panose="020B0604020202020204" pitchFamily="34" charset="0"/>
                <a:ea typeface="Tahoma" panose="020B0604030504040204" pitchFamily="34" charset="0"/>
                <a:cs typeface="Akan Arial" panose="020B0604020202020204" pitchFamily="34" charset="0"/>
              </a:rPr>
              <a:t> </a:t>
            </a:r>
            <a:r>
              <a:rPr lang="en-US" dirty="0" err="1">
                <a:latin typeface="Akan Arial" panose="020B0604020202020204" pitchFamily="34" charset="0"/>
                <a:ea typeface="Tahoma" panose="020B0604030504040204" pitchFamily="34" charset="0"/>
                <a:cs typeface="Akan Arial" panose="020B0604020202020204" pitchFamily="34" charset="0"/>
              </a:rPr>
              <a:t>m’akyi</a:t>
            </a:r>
            <a:r>
              <a:rPr lang="en-US" dirty="0">
                <a:latin typeface="Akan Arial" panose="020B0604020202020204" pitchFamily="34" charset="0"/>
                <a:ea typeface="Tahoma" panose="020B0604030504040204" pitchFamily="34" charset="0"/>
                <a:cs typeface="Akan Arial" panose="020B0604020202020204" pitchFamily="34" charset="0"/>
              </a:rPr>
              <a:t> </a:t>
            </a:r>
            <a:r>
              <a:rPr lang="en-US" dirty="0" err="1">
                <a:latin typeface="Akan Arial" panose="020B0604020202020204" pitchFamily="34" charset="0"/>
                <a:ea typeface="Tahoma" panose="020B0604030504040204" pitchFamily="34" charset="0"/>
                <a:cs typeface="Akan Arial" panose="020B0604020202020204" pitchFamily="34" charset="0"/>
              </a:rPr>
              <a:t>tia</a:t>
            </a:r>
            <a:r>
              <a:rPr lang="en-US" dirty="0">
                <a:latin typeface="Akan Arial" panose="020B0604020202020204" pitchFamily="34" charset="0"/>
                <a:ea typeface="Tahoma" panose="020B0604030504040204" pitchFamily="34" charset="0"/>
                <a:cs typeface="Akan Arial" panose="020B0604020202020204" pitchFamily="34" charset="0"/>
              </a:rPr>
              <a:t> </a:t>
            </a:r>
            <a:r>
              <a:rPr lang="en-US" dirty="0" err="1">
                <a:latin typeface="Akan Arial" panose="020B0604020202020204" pitchFamily="34" charset="0"/>
                <a:ea typeface="Tahoma" panose="020B0604030504040204" pitchFamily="34" charset="0"/>
                <a:cs typeface="Akan Arial" panose="020B0604020202020204" pitchFamily="34" charset="0"/>
              </a:rPr>
              <a:t>ctamfo</a:t>
            </a:r>
            <a:r>
              <a:rPr lang="en-US" dirty="0">
                <a:latin typeface="Akan Arial" panose="020B0604020202020204" pitchFamily="34" charset="0"/>
                <a:ea typeface="Tahoma" panose="020B0604030504040204" pitchFamily="34" charset="0"/>
                <a:cs typeface="Akan Arial" panose="020B0604020202020204" pitchFamily="34" charset="0"/>
              </a:rPr>
              <a:t> </a:t>
            </a:r>
            <a:r>
              <a:rPr lang="en-US" dirty="0" err="1">
                <a:latin typeface="Akan Arial" panose="020B0604020202020204" pitchFamily="34" charset="0"/>
                <a:ea typeface="Tahoma" panose="020B0604030504040204" pitchFamily="34" charset="0"/>
                <a:cs typeface="Akan Arial" panose="020B0604020202020204" pitchFamily="34" charset="0"/>
              </a:rPr>
              <a:t>mumuyjfoc</a:t>
            </a:r>
            <a:r>
              <a:rPr lang="en-US" dirty="0">
                <a:latin typeface="Akan Arial" panose="020B0604020202020204" pitchFamily="34" charset="0"/>
                <a:ea typeface="Tahoma" panose="020B0604030504040204" pitchFamily="34" charset="0"/>
                <a:cs typeface="Akan Arial" panose="020B0604020202020204" pitchFamily="34" charset="0"/>
              </a:rPr>
              <a:t> no.</a:t>
            </a:r>
            <a:br>
              <a:rPr lang="en-US" dirty="0">
                <a:latin typeface="Akan Arial" panose="020B0604020202020204" pitchFamily="34" charset="0"/>
                <a:ea typeface="Tahoma" panose="020B0604030504040204" pitchFamily="34" charset="0"/>
                <a:cs typeface="Akan Arial" panose="020B0604020202020204" pitchFamily="34" charset="0"/>
              </a:rPr>
            </a:br>
            <a:r>
              <a:rPr lang="en-US" dirty="0" err="1">
                <a:latin typeface="Akan Arial" panose="020B0604020202020204" pitchFamily="34" charset="0"/>
                <a:ea typeface="Tahoma" panose="020B0604030504040204" pitchFamily="34" charset="0"/>
                <a:cs typeface="Akan Arial" panose="020B0604020202020204" pitchFamily="34" charset="0"/>
              </a:rPr>
              <a:t>sj</a:t>
            </a:r>
            <a:r>
              <a:rPr lang="en-US" dirty="0">
                <a:latin typeface="Akan Arial" panose="020B0604020202020204" pitchFamily="34" charset="0"/>
                <a:ea typeface="Tahoma" panose="020B0604030504040204" pitchFamily="34" charset="0"/>
                <a:cs typeface="Akan Arial" panose="020B0604020202020204" pitchFamily="34" charset="0"/>
              </a:rPr>
              <a:t> me </a:t>
            </a:r>
            <a:r>
              <a:rPr lang="en-US" dirty="0" err="1">
                <a:latin typeface="Akan Arial" panose="020B0604020202020204" pitchFamily="34" charset="0"/>
                <a:ea typeface="Tahoma" panose="020B0604030504040204" pitchFamily="34" charset="0"/>
                <a:cs typeface="Akan Arial" panose="020B0604020202020204" pitchFamily="34" charset="0"/>
              </a:rPr>
              <a:t>wuo</a:t>
            </a:r>
            <a:r>
              <a:rPr lang="en-US" dirty="0">
                <a:latin typeface="Akan Arial" panose="020B0604020202020204" pitchFamily="34" charset="0"/>
                <a:ea typeface="Tahoma" panose="020B0604030504040204" pitchFamily="34" charset="0"/>
                <a:cs typeface="Akan Arial" panose="020B0604020202020204" pitchFamily="34" charset="0"/>
              </a:rPr>
              <a:t> </a:t>
            </a:r>
            <a:r>
              <a:rPr lang="en-US" dirty="0" err="1">
                <a:latin typeface="Akan Arial" panose="020B0604020202020204" pitchFamily="34" charset="0"/>
                <a:ea typeface="Tahoma" panose="020B0604030504040204" pitchFamily="34" charset="0"/>
                <a:cs typeface="Akan Arial" panose="020B0604020202020204" pitchFamily="34" charset="0"/>
              </a:rPr>
              <a:t>duru</a:t>
            </a:r>
            <a:r>
              <a:rPr lang="en-US" dirty="0">
                <a:latin typeface="Akan Arial" panose="020B0604020202020204" pitchFamily="34" charset="0"/>
                <a:ea typeface="Tahoma" panose="020B0604030504040204" pitchFamily="34" charset="0"/>
                <a:cs typeface="Akan Arial" panose="020B0604020202020204" pitchFamily="34" charset="0"/>
              </a:rPr>
              <a:t> so a, </a:t>
            </a:r>
            <a:r>
              <a:rPr lang="en-US" dirty="0" err="1">
                <a:latin typeface="Akan Arial" panose="020B0604020202020204" pitchFamily="34" charset="0"/>
                <a:ea typeface="Tahoma" panose="020B0604030504040204" pitchFamily="34" charset="0"/>
                <a:cs typeface="Akan Arial" panose="020B0604020202020204" pitchFamily="34" charset="0"/>
              </a:rPr>
              <a:t>frj</a:t>
            </a:r>
            <a:r>
              <a:rPr lang="en-US" dirty="0">
                <a:latin typeface="Akan Arial" panose="020B0604020202020204" pitchFamily="34" charset="0"/>
                <a:ea typeface="Tahoma" panose="020B0604030504040204" pitchFamily="34" charset="0"/>
                <a:cs typeface="Akan Arial" panose="020B0604020202020204" pitchFamily="34" charset="0"/>
              </a:rPr>
              <a:t> me.</a:t>
            </a:r>
            <a:br>
              <a:rPr lang="en-US" dirty="0">
                <a:latin typeface="Akan Arial" panose="020B0604020202020204" pitchFamily="34" charset="0"/>
                <a:ea typeface="Tahoma" panose="020B0604030504040204" pitchFamily="34" charset="0"/>
                <a:cs typeface="Akan Arial" panose="020B0604020202020204" pitchFamily="34" charset="0"/>
              </a:rPr>
            </a:br>
            <a:r>
              <a:rPr lang="en-US" dirty="0">
                <a:latin typeface="Akan Arial" panose="020B0604020202020204" pitchFamily="34" charset="0"/>
                <a:ea typeface="Tahoma" panose="020B0604030504040204" pitchFamily="34" charset="0"/>
                <a:cs typeface="Akan Arial" panose="020B0604020202020204" pitchFamily="34" charset="0"/>
              </a:rPr>
              <a:t>Ma </a:t>
            </a:r>
            <a:r>
              <a:rPr lang="en-US" dirty="0" err="1">
                <a:latin typeface="Akan Arial" panose="020B0604020202020204" pitchFamily="34" charset="0"/>
                <a:ea typeface="Tahoma" panose="020B0604030504040204" pitchFamily="34" charset="0"/>
                <a:cs typeface="Akan Arial" panose="020B0604020202020204" pitchFamily="34" charset="0"/>
              </a:rPr>
              <a:t>memmra</a:t>
            </a:r>
            <a:r>
              <a:rPr lang="en-US" dirty="0">
                <a:latin typeface="Akan Arial" panose="020B0604020202020204" pitchFamily="34" charset="0"/>
                <a:ea typeface="Tahoma" panose="020B0604030504040204" pitchFamily="34" charset="0"/>
                <a:cs typeface="Akan Arial" panose="020B0604020202020204" pitchFamily="34" charset="0"/>
              </a:rPr>
              <a:t> wo </a:t>
            </a:r>
            <a:r>
              <a:rPr lang="en-US" dirty="0" err="1">
                <a:latin typeface="Akan Arial" panose="020B0604020202020204" pitchFamily="34" charset="0"/>
                <a:ea typeface="Tahoma" panose="020B0604030504040204" pitchFamily="34" charset="0"/>
                <a:cs typeface="Akan Arial" panose="020B0604020202020204" pitchFamily="34" charset="0"/>
              </a:rPr>
              <a:t>nkyjn</a:t>
            </a:r>
            <a:r>
              <a:rPr lang="en-US" dirty="0">
                <a:latin typeface="Akan Arial" panose="020B0604020202020204" pitchFamily="34" charset="0"/>
                <a:ea typeface="Tahoma" panose="020B0604030504040204" pitchFamily="34" charset="0"/>
                <a:cs typeface="Akan Arial" panose="020B0604020202020204" pitchFamily="34" charset="0"/>
              </a:rPr>
              <a:t>.</a:t>
            </a:r>
            <a:br>
              <a:rPr lang="en-US" dirty="0">
                <a:latin typeface="Akan Arial" panose="020B0604020202020204" pitchFamily="34" charset="0"/>
                <a:ea typeface="Tahoma" panose="020B0604030504040204" pitchFamily="34" charset="0"/>
                <a:cs typeface="Akan Arial" panose="020B0604020202020204" pitchFamily="34" charset="0"/>
              </a:rPr>
            </a:br>
            <a:r>
              <a:rPr lang="en-US" dirty="0">
                <a:latin typeface="Akan Arial" panose="020B0604020202020204" pitchFamily="34" charset="0"/>
                <a:ea typeface="Tahoma" panose="020B0604030504040204" pitchFamily="34" charset="0"/>
                <a:cs typeface="Akan Arial" panose="020B0604020202020204" pitchFamily="34" charset="0"/>
              </a:rPr>
              <a:t>Na me ne </a:t>
            </a:r>
            <a:r>
              <a:rPr lang="en-US" dirty="0" err="1">
                <a:latin typeface="Akan Arial" panose="020B0604020202020204" pitchFamily="34" charset="0"/>
                <a:ea typeface="Tahoma" panose="020B0604030504040204" pitchFamily="34" charset="0"/>
                <a:cs typeface="Akan Arial" panose="020B0604020202020204" pitchFamily="34" charset="0"/>
              </a:rPr>
              <a:t>w’ahotefoc</a:t>
            </a:r>
            <a:r>
              <a:rPr lang="en-US" dirty="0">
                <a:latin typeface="Akan Arial" panose="020B0604020202020204" pitchFamily="34" charset="0"/>
                <a:ea typeface="Tahoma" panose="020B0604030504040204" pitchFamily="34" charset="0"/>
                <a:cs typeface="Akan Arial" panose="020B0604020202020204" pitchFamily="34" charset="0"/>
              </a:rPr>
              <a:t> ne </a:t>
            </a:r>
            <a:r>
              <a:rPr lang="en-US" dirty="0" err="1">
                <a:latin typeface="Akan Arial" panose="020B0604020202020204" pitchFamily="34" charset="0"/>
                <a:ea typeface="Tahoma" panose="020B0604030504040204" pitchFamily="34" charset="0"/>
                <a:cs typeface="Akan Arial" panose="020B0604020202020204" pitchFamily="34" charset="0"/>
              </a:rPr>
              <a:t>w’abcfoc</a:t>
            </a:r>
            <a:r>
              <a:rPr lang="en-US" dirty="0">
                <a:latin typeface="Akan Arial" panose="020B0604020202020204" pitchFamily="34" charset="0"/>
                <a:ea typeface="Tahoma" panose="020B0604030504040204" pitchFamily="34" charset="0"/>
                <a:cs typeface="Akan Arial" panose="020B0604020202020204" pitchFamily="34" charset="0"/>
              </a:rPr>
              <a:t> </a:t>
            </a:r>
            <a:r>
              <a:rPr lang="en-US" dirty="0" err="1">
                <a:latin typeface="Akan Arial" panose="020B0604020202020204" pitchFamily="34" charset="0"/>
                <a:ea typeface="Tahoma" panose="020B0604030504040204" pitchFamily="34" charset="0"/>
                <a:cs typeface="Akan Arial" panose="020B0604020202020204" pitchFamily="34" charset="0"/>
              </a:rPr>
              <a:t>akamfo</a:t>
            </a:r>
            <a:r>
              <a:rPr lang="en-US" dirty="0">
                <a:latin typeface="Akan Arial" panose="020B0604020202020204" pitchFamily="34" charset="0"/>
                <a:ea typeface="Tahoma" panose="020B0604030504040204" pitchFamily="34" charset="0"/>
                <a:cs typeface="Akan Arial" panose="020B0604020202020204" pitchFamily="34" charset="0"/>
              </a:rPr>
              <a:t>  wo </a:t>
            </a:r>
            <a:r>
              <a:rPr lang="en-US" dirty="0" err="1">
                <a:latin typeface="Akan Arial" panose="020B0604020202020204" pitchFamily="34" charset="0"/>
                <a:ea typeface="Tahoma" panose="020B0604030504040204" pitchFamily="34" charset="0"/>
                <a:cs typeface="Akan Arial" panose="020B0604020202020204" pitchFamily="34" charset="0"/>
              </a:rPr>
              <a:t>mfensa</a:t>
            </a:r>
            <a:r>
              <a:rPr lang="en-US" dirty="0">
                <a:latin typeface="Akan Arial" panose="020B0604020202020204" pitchFamily="34" charset="0"/>
                <a:ea typeface="Tahoma" panose="020B0604030504040204" pitchFamily="34" charset="0"/>
                <a:cs typeface="Akan Arial" panose="020B0604020202020204" pitchFamily="34" charset="0"/>
              </a:rPr>
              <a:t> mu </a:t>
            </a:r>
            <a:r>
              <a:rPr lang="en-US" dirty="0" err="1">
                <a:latin typeface="Akan Arial" panose="020B0604020202020204" pitchFamily="34" charset="0"/>
                <a:ea typeface="Tahoma" panose="020B0604030504040204" pitchFamily="34" charset="0"/>
                <a:cs typeface="Akan Arial" panose="020B0604020202020204" pitchFamily="34" charset="0"/>
              </a:rPr>
              <a:t>mfensa</a:t>
            </a:r>
            <a:r>
              <a:rPr lang="en-US" dirty="0">
                <a:latin typeface="Akan Arial" panose="020B0604020202020204" pitchFamily="34" charset="0"/>
                <a:ea typeface="Tahoma" panose="020B0604030504040204" pitchFamily="34" charset="0"/>
                <a:cs typeface="Akan Arial" panose="020B0604020202020204" pitchFamily="34" charset="0"/>
              </a:rPr>
              <a:t>. </a:t>
            </a:r>
            <a:r>
              <a:rPr lang="en-US" dirty="0" err="1">
                <a:latin typeface="Akan Arial" panose="020B0604020202020204" pitchFamily="34" charset="0"/>
                <a:ea typeface="Tahoma" panose="020B0604030504040204" pitchFamily="34" charset="0"/>
                <a:cs typeface="Akan Arial" panose="020B0604020202020204" pitchFamily="34" charset="0"/>
              </a:rPr>
              <a:t>jnyj</a:t>
            </a:r>
            <a:r>
              <a:rPr lang="en-US" dirty="0">
                <a:latin typeface="Akan Arial" panose="020B0604020202020204" pitchFamily="34" charset="0"/>
                <a:ea typeface="Tahoma" panose="020B0604030504040204" pitchFamily="34" charset="0"/>
                <a:cs typeface="Akan Arial" panose="020B0604020202020204" pitchFamily="34" charset="0"/>
              </a:rPr>
              <a:t> </a:t>
            </a:r>
            <a:r>
              <a:rPr lang="en-US" dirty="0" err="1">
                <a:latin typeface="Akan Arial" panose="020B0604020202020204" pitchFamily="34" charset="0"/>
                <a:ea typeface="Tahoma" panose="020B0604030504040204" pitchFamily="34" charset="0"/>
                <a:cs typeface="Akan Arial" panose="020B0604020202020204" pitchFamily="34" charset="0"/>
              </a:rPr>
              <a:t>hc</a:t>
            </a:r>
            <a:endParaRPr lang="en-US" dirty="0">
              <a:latin typeface="Akan Arial" panose="020B0604020202020204" pitchFamily="34" charset="0"/>
              <a:ea typeface="Tahoma" panose="020B0604030504040204" pitchFamily="34" charset="0"/>
              <a:cs typeface="Akan Arial" panose="020B0604020202020204" pitchFamily="34" charset="0"/>
            </a:endParaRPr>
          </a:p>
        </p:txBody>
      </p:sp>
    </p:spTree>
    <p:extLst>
      <p:ext uri="{BB962C8B-B14F-4D97-AF65-F5344CB8AC3E}">
        <p14:creationId xmlns:p14="http://schemas.microsoft.com/office/powerpoint/2010/main" val="3521072470"/>
      </p:ext>
    </p:extLst>
  </p:cSld>
  <p:clrMapOvr>
    <a:masterClrMapping/>
  </p:clrMapOvr>
  <p:transition spd="slow">
    <p:wip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ctrTitle"/>
          </p:nvPr>
        </p:nvSpPr>
        <p:spPr>
          <a:xfrm>
            <a:off x="391886" y="-419076"/>
            <a:ext cx="8360228" cy="4168242"/>
          </a:xfrm>
        </p:spPr>
        <p:txBody>
          <a:bodyPr/>
          <a:lstStyle/>
          <a:p>
            <a:pPr>
              <a:lnSpc>
                <a:spcPct val="100000"/>
              </a:lnSpc>
            </a:pPr>
            <a:r>
              <a:rPr lang="en-US" altLang="en-US" sz="5400" b="1" dirty="0">
                <a:solidFill>
                  <a:srgbClr val="FFFF00"/>
                </a:solidFill>
                <a:latin typeface="Akan Arial" panose="020B0604020202020204" pitchFamily="34" charset="0"/>
                <a:ea typeface="Tahoma" panose="020B0604030504040204" pitchFamily="34" charset="0"/>
                <a:cs typeface="Akan Arial" panose="020B0604020202020204" pitchFamily="34" charset="0"/>
              </a:rPr>
              <a:t>ADIDI KRONKRON AKYI MPAEJ</a:t>
            </a:r>
            <a:br>
              <a:rPr lang="en-US" altLang="en-US" sz="5400" b="1" dirty="0">
                <a:latin typeface="Akan Arial" panose="020B0604020202020204" pitchFamily="34" charset="0"/>
                <a:ea typeface="Tahoma" panose="020B0604030504040204" pitchFamily="34" charset="0"/>
                <a:cs typeface="Akan Arial" panose="020B0604020202020204" pitchFamily="34" charset="0"/>
              </a:rPr>
            </a:br>
            <a:br>
              <a:rPr lang="en-US" altLang="en-US" sz="5400" b="1" dirty="0">
                <a:latin typeface="TwiTimes New Roman PS" pitchFamily="2" charset="0"/>
                <a:ea typeface="Tahoma" panose="020B0604030504040204" pitchFamily="34" charset="0"/>
                <a:cs typeface="Tahoma" panose="020B0604030504040204" pitchFamily="34" charset="0"/>
              </a:rPr>
            </a:br>
            <a:r>
              <a:rPr lang="en-US" altLang="en-US" sz="3600" b="1" dirty="0">
                <a:latin typeface="TwiTimes New Roman PS" pitchFamily="2" charset="0"/>
                <a:ea typeface="Tahoma" panose="020B0604030504040204" pitchFamily="34" charset="0"/>
                <a:cs typeface="Tahoma" panose="020B0604030504040204" pitchFamily="34" charset="0"/>
              </a:rPr>
              <a:t>(PRAYER AFTER COMMUNION)</a:t>
            </a:r>
            <a:endParaRPr lang="en-US" altLang="en-US" sz="5400" b="1" dirty="0">
              <a:latin typeface="TwiTimes New Roman PS" pitchFamily="2" charset="0"/>
              <a:ea typeface="Tahoma" panose="020B0604030504040204" pitchFamily="34" charset="0"/>
              <a:cs typeface="Tahoma" panose="020B0604030504040204" pitchFamily="34" charset="0"/>
            </a:endParaRPr>
          </a:p>
        </p:txBody>
      </p:sp>
      <p:sp>
        <p:nvSpPr>
          <p:cNvPr id="3" name="Title 1"/>
          <p:cNvSpPr txBox="1">
            <a:spLocks/>
          </p:cNvSpPr>
          <p:nvPr/>
        </p:nvSpPr>
        <p:spPr bwMode="auto">
          <a:xfrm>
            <a:off x="391886" y="4738254"/>
            <a:ext cx="8360228" cy="154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algn="l" eaLnBrk="1" hangingPunct="1"/>
            <a:r>
              <a:rPr lang="en-US" sz="5400" b="1" dirty="0">
                <a:solidFill>
                  <a:srgbClr val="FFFF00"/>
                </a:solidFill>
                <a:latin typeface="Akan Arial" panose="020B0604020202020204" pitchFamily="34" charset="0"/>
                <a:ea typeface="Tahoma" panose="020B0604030504040204" pitchFamily="34" charset="0"/>
                <a:cs typeface="Akan Arial" panose="020B0604020202020204" pitchFamily="34" charset="0"/>
              </a:rPr>
              <a:t>NNYESOC:</a:t>
            </a:r>
          </a:p>
          <a:p>
            <a:pPr eaLnBrk="1" hangingPunct="1"/>
            <a:r>
              <a:rPr lang="en-US" sz="5400" b="1" dirty="0" err="1">
                <a:latin typeface="Akan Arial" panose="020B0604020202020204" pitchFamily="34" charset="0"/>
                <a:ea typeface="Tahoma" panose="020B0604030504040204" pitchFamily="34" charset="0"/>
                <a:cs typeface="Akan Arial" panose="020B0604020202020204" pitchFamily="34" charset="0"/>
              </a:rPr>
              <a:t>Jnyjhc</a:t>
            </a:r>
            <a:endParaRPr lang="en-US" sz="5400" b="1" dirty="0">
              <a:latin typeface="Akan Arial" panose="020B0604020202020204" pitchFamily="34" charset="0"/>
              <a:ea typeface="Tahoma" panose="020B0604030504040204" pitchFamily="34" charset="0"/>
              <a:cs typeface="Akan Arial" panose="020B0604020202020204" pitchFamily="34" charset="0"/>
            </a:endParaRPr>
          </a:p>
        </p:txBody>
      </p:sp>
    </p:spTree>
    <p:extLst>
      <p:ext uri="{BB962C8B-B14F-4D97-AF65-F5344CB8AC3E}">
        <p14:creationId xmlns:p14="http://schemas.microsoft.com/office/powerpoint/2010/main" val="2572471167"/>
      </p:ext>
    </p:extLst>
  </p:cSld>
  <p:clrMapOvr>
    <a:masterClrMapping/>
  </p:clrMapOvr>
  <p:transition spd="slow">
    <p:wip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ctrTitle"/>
          </p:nvPr>
        </p:nvSpPr>
        <p:spPr>
          <a:xfrm>
            <a:off x="403761" y="2185070"/>
            <a:ext cx="8336478" cy="2553193"/>
          </a:xfrm>
        </p:spPr>
        <p:txBody>
          <a:bodyPr/>
          <a:lstStyle/>
          <a:p>
            <a:pPr>
              <a:lnSpc>
                <a:spcPct val="100000"/>
              </a:lnSpc>
            </a:pPr>
            <a:r>
              <a:rPr lang="en-US" altLang="en-US" sz="8000" b="1" dirty="0">
                <a:solidFill>
                  <a:srgbClr val="FFFF00"/>
                </a:solidFill>
                <a:latin typeface="Akan Arial" panose="020B0604020202020204" pitchFamily="34" charset="0"/>
                <a:ea typeface="Tahoma" panose="020B0604030504040204" pitchFamily="34" charset="0"/>
                <a:cs typeface="Akan Arial" panose="020B0604020202020204" pitchFamily="34" charset="0"/>
              </a:rPr>
              <a:t>AWIEYJ SOM</a:t>
            </a:r>
            <a:br>
              <a:rPr lang="en-US" altLang="en-US" sz="5400" b="1" dirty="0">
                <a:latin typeface="Akan Arial" panose="020B0604020202020204" pitchFamily="34" charset="0"/>
                <a:ea typeface="Tahoma" panose="020B0604030504040204" pitchFamily="34" charset="0"/>
                <a:cs typeface="Akan Arial" panose="020B0604020202020204" pitchFamily="34" charset="0"/>
              </a:rPr>
            </a:br>
            <a:br>
              <a:rPr lang="en-US" altLang="en-US" sz="5400" b="1" dirty="0">
                <a:latin typeface="Akan Arial" panose="020B0604020202020204" pitchFamily="34" charset="0"/>
                <a:ea typeface="Tahoma" panose="020B0604030504040204" pitchFamily="34" charset="0"/>
                <a:cs typeface="Akan Arial" panose="020B0604020202020204" pitchFamily="34" charset="0"/>
              </a:rPr>
            </a:br>
            <a:r>
              <a:rPr lang="en-US" altLang="en-US" sz="2400" b="1" dirty="0">
                <a:latin typeface="Akan Arial" panose="020B0604020202020204" pitchFamily="34" charset="0"/>
                <a:ea typeface="Tahoma" panose="020B0604030504040204" pitchFamily="34" charset="0"/>
                <a:cs typeface="Akan Arial" panose="020B0604020202020204" pitchFamily="34" charset="0"/>
              </a:rPr>
              <a:t>(</a:t>
            </a:r>
            <a:r>
              <a:rPr lang="en-US" altLang="en-US" sz="2400" b="1" dirty="0">
                <a:latin typeface="Adobe Gothic Std B" panose="020B0800000000000000" pitchFamily="34" charset="-128"/>
                <a:ea typeface="Adobe Gothic Std B" panose="020B0800000000000000" pitchFamily="34" charset="-128"/>
                <a:cs typeface="Akan Arial" panose="020B0604020202020204" pitchFamily="34" charset="0"/>
              </a:rPr>
              <a:t>C</a:t>
            </a:r>
            <a:r>
              <a:rPr lang="en-US" altLang="en-US" sz="2400" b="1" dirty="0">
                <a:latin typeface="Akan Arial" panose="020B0604020202020204" pitchFamily="34" charset="0"/>
                <a:ea typeface="Tahoma" panose="020B0604030504040204" pitchFamily="34" charset="0"/>
                <a:cs typeface="Akan Arial" panose="020B0604020202020204" pitchFamily="34" charset="0"/>
              </a:rPr>
              <a:t>ON</a:t>
            </a:r>
            <a:r>
              <a:rPr lang="en-US" altLang="en-US" sz="2400" b="1" dirty="0">
                <a:latin typeface="Adobe Gothic Std B" panose="020B0800000000000000" pitchFamily="34" charset="-128"/>
                <a:ea typeface="Adobe Gothic Std B" panose="020B0800000000000000" pitchFamily="34" charset="-128"/>
                <a:cs typeface="Akan Arial" panose="020B0604020202020204" pitchFamily="34" charset="0"/>
              </a:rPr>
              <a:t>C</a:t>
            </a:r>
            <a:r>
              <a:rPr lang="en-US" altLang="en-US" sz="2400" b="1" dirty="0">
                <a:latin typeface="Akan Arial" panose="020B0604020202020204" pitchFamily="34" charset="0"/>
                <a:ea typeface="Tahoma" panose="020B0604030504040204" pitchFamily="34" charset="0"/>
                <a:cs typeface="Akan Arial" panose="020B0604020202020204" pitchFamily="34" charset="0"/>
              </a:rPr>
              <a:t>LUDING RITES)</a:t>
            </a:r>
            <a:endParaRPr lang="en-US" altLang="en-US" sz="5400" b="1" dirty="0">
              <a:latin typeface="Akan Arial" panose="020B0604020202020204" pitchFamily="34" charset="0"/>
              <a:ea typeface="Tahoma" panose="020B0604030504040204" pitchFamily="34" charset="0"/>
              <a:cs typeface="Akan Arial" panose="020B0604020202020204" pitchFamily="34" charset="0"/>
            </a:endParaRPr>
          </a:p>
        </p:txBody>
      </p:sp>
    </p:spTree>
    <p:extLst>
      <p:ext uri="{BB962C8B-B14F-4D97-AF65-F5344CB8AC3E}">
        <p14:creationId xmlns:p14="http://schemas.microsoft.com/office/powerpoint/2010/main" val="1721599035"/>
      </p:ext>
    </p:extLst>
  </p:cSld>
  <p:clrMapOvr>
    <a:masterClrMapping/>
  </p:clrMapOvr>
  <p:transition spd="slow">
    <p:wip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ctrTitle"/>
          </p:nvPr>
        </p:nvSpPr>
        <p:spPr>
          <a:xfrm>
            <a:off x="685800" y="2291943"/>
            <a:ext cx="7772400" cy="2441818"/>
          </a:xfrm>
        </p:spPr>
        <p:txBody>
          <a:bodyPr/>
          <a:lstStyle/>
          <a:p>
            <a:pPr>
              <a:lnSpc>
                <a:spcPct val="100000"/>
              </a:lnSpc>
            </a:pPr>
            <a:r>
              <a:rPr lang="en-US" altLang="en-US" sz="11500" b="1" dirty="0">
                <a:solidFill>
                  <a:srgbClr val="FFFF00"/>
                </a:solidFill>
                <a:latin typeface="Akan Arial" panose="020B0604020202020204" pitchFamily="34" charset="0"/>
                <a:ea typeface="Tahoma" panose="020B0604030504040204" pitchFamily="34" charset="0"/>
                <a:cs typeface="Akan Arial" panose="020B0604020202020204" pitchFamily="34" charset="0"/>
              </a:rPr>
              <a:t>NKAEBC</a:t>
            </a:r>
            <a:br>
              <a:rPr lang="en-US" altLang="en-US" sz="5400" b="1" dirty="0">
                <a:latin typeface="TwiTimes New Roman PS" pitchFamily="2" charset="0"/>
                <a:ea typeface="Tahoma" panose="020B0604030504040204" pitchFamily="34" charset="0"/>
                <a:cs typeface="Tahoma" panose="020B0604030504040204" pitchFamily="34" charset="0"/>
              </a:rPr>
            </a:br>
            <a:br>
              <a:rPr lang="en-US" altLang="en-US" sz="3200" b="1" dirty="0">
                <a:latin typeface="TwiTimes New Roman PS" pitchFamily="2" charset="0"/>
                <a:ea typeface="Tahoma" panose="020B0604030504040204" pitchFamily="34" charset="0"/>
                <a:cs typeface="Tahoma" panose="020B0604030504040204" pitchFamily="34" charset="0"/>
              </a:rPr>
            </a:br>
            <a:r>
              <a:rPr lang="en-US" altLang="en-US" sz="3200" b="1" dirty="0">
                <a:latin typeface="TwiTimes New Roman PS" pitchFamily="2" charset="0"/>
                <a:ea typeface="Tahoma" panose="020B0604030504040204" pitchFamily="34" charset="0"/>
                <a:cs typeface="Tahoma" panose="020B0604030504040204" pitchFamily="34" charset="0"/>
              </a:rPr>
              <a:t>(ANNOUNCEMENT)</a:t>
            </a:r>
            <a:endParaRPr lang="en-US" altLang="en-US" sz="5400" b="1" dirty="0">
              <a:latin typeface="TwiTimes New Roman PS" pitchFamily="2"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136161987"/>
      </p:ext>
    </p:extLst>
  </p:cSld>
  <p:clrMapOvr>
    <a:masterClrMapping/>
  </p:clrMapOvr>
  <p:transition spd="slow">
    <p:wip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ctrTitle"/>
          </p:nvPr>
        </p:nvSpPr>
        <p:spPr>
          <a:xfrm>
            <a:off x="685800" y="2315694"/>
            <a:ext cx="7772400" cy="2418093"/>
          </a:xfrm>
        </p:spPr>
        <p:txBody>
          <a:bodyPr/>
          <a:lstStyle/>
          <a:p>
            <a:pPr>
              <a:lnSpc>
                <a:spcPct val="100000"/>
              </a:lnSpc>
            </a:pPr>
            <a:r>
              <a:rPr lang="en-US" altLang="en-US" sz="13800" b="1" dirty="0">
                <a:solidFill>
                  <a:srgbClr val="FFFF00"/>
                </a:solidFill>
                <a:latin typeface="TwiTimes New Roman PS" pitchFamily="2" charset="0"/>
                <a:ea typeface="Tahoma" panose="020B0604030504040204" pitchFamily="34" charset="0"/>
                <a:cs typeface="Tahoma" panose="020B0604030504040204" pitchFamily="34" charset="0"/>
              </a:rPr>
              <a:t>NHYIRA</a:t>
            </a:r>
            <a:br>
              <a:rPr lang="en-US" altLang="en-US" sz="5400" b="1" dirty="0">
                <a:latin typeface="TwiTimes New Roman PS" pitchFamily="2" charset="0"/>
                <a:ea typeface="Tahoma" panose="020B0604030504040204" pitchFamily="34" charset="0"/>
                <a:cs typeface="Tahoma" panose="020B0604030504040204" pitchFamily="34" charset="0"/>
              </a:rPr>
            </a:br>
            <a:br>
              <a:rPr lang="en-US" altLang="en-US" sz="5400" b="1" dirty="0">
                <a:latin typeface="TwiTimes New Roman PS" pitchFamily="2" charset="0"/>
                <a:ea typeface="Tahoma" panose="020B0604030504040204" pitchFamily="34" charset="0"/>
                <a:cs typeface="Tahoma" panose="020B0604030504040204" pitchFamily="34" charset="0"/>
              </a:rPr>
            </a:br>
            <a:r>
              <a:rPr lang="en-US" altLang="en-US" sz="4000" b="1" dirty="0">
                <a:latin typeface="TwiTimes New Roman PS" pitchFamily="2" charset="0"/>
                <a:ea typeface="Tahoma" panose="020B0604030504040204" pitchFamily="34" charset="0"/>
                <a:cs typeface="Tahoma" panose="020B0604030504040204" pitchFamily="34" charset="0"/>
              </a:rPr>
              <a:t>(BLESSING)</a:t>
            </a:r>
            <a:endParaRPr lang="en-US" altLang="en-US" sz="5400" b="1" dirty="0">
              <a:latin typeface="TwiTimes New Roman PS" pitchFamily="2"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09178835"/>
      </p:ext>
    </p:extLst>
  </p:cSld>
  <p:clrMapOvr>
    <a:masterClrMapping/>
  </p:clrMapOvr>
  <p:transition spd="slow">
    <p:wip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ctrTitle"/>
          </p:nvPr>
        </p:nvSpPr>
        <p:spPr>
          <a:xfrm>
            <a:off x="83127" y="190007"/>
            <a:ext cx="8977746" cy="6472052"/>
          </a:xfrm>
        </p:spPr>
        <p:txBody>
          <a:bodyPr/>
          <a:lstStyle/>
          <a:p>
            <a:pPr>
              <a:lnSpc>
                <a:spcPct val="100000"/>
              </a:lnSpc>
            </a:pPr>
            <a:r>
              <a:rPr lang="en-US" altLang="en-US" sz="4800" dirty="0" err="1">
                <a:latin typeface="Akan Arial" panose="020B0604020202020204" pitchFamily="34" charset="0"/>
                <a:ea typeface="Tahoma" panose="020B0604030504040204" pitchFamily="34" charset="0"/>
                <a:cs typeface="Akan Arial" panose="020B0604020202020204" pitchFamily="34" charset="0"/>
              </a:rPr>
              <a:t>Yjda</a:t>
            </a:r>
            <a:r>
              <a:rPr lang="en-US" altLang="en-US" sz="4800" dirty="0">
                <a:latin typeface="Akan Arial" panose="020B0604020202020204" pitchFamily="34" charset="0"/>
                <a:ea typeface="Tahoma" panose="020B0604030504040204" pitchFamily="34" charset="0"/>
                <a:cs typeface="Akan Arial" panose="020B0604020202020204" pitchFamily="34" charset="0"/>
              </a:rPr>
              <a:t> </a:t>
            </a:r>
            <a:r>
              <a:rPr lang="en-US" altLang="en-US" sz="4800" dirty="0" err="1">
                <a:latin typeface="Akan Arial" panose="020B0604020202020204" pitchFamily="34" charset="0"/>
                <a:ea typeface="Tahoma" panose="020B0604030504040204" pitchFamily="34" charset="0"/>
                <a:cs typeface="Akan Arial" panose="020B0604020202020204" pitchFamily="34" charset="0"/>
              </a:rPr>
              <a:t>Nyame</a:t>
            </a:r>
            <a:r>
              <a:rPr lang="en-US" altLang="en-US" sz="4800" dirty="0">
                <a:latin typeface="Akan Arial" panose="020B0604020202020204" pitchFamily="34" charset="0"/>
                <a:ea typeface="Tahoma" panose="020B0604030504040204" pitchFamily="34" charset="0"/>
                <a:cs typeface="Akan Arial" panose="020B0604020202020204" pitchFamily="34" charset="0"/>
              </a:rPr>
              <a:t> </a:t>
            </a:r>
            <a:r>
              <a:rPr lang="en-US" altLang="en-US" sz="4800" dirty="0" err="1">
                <a:latin typeface="Akan Arial" panose="020B0604020202020204" pitchFamily="34" charset="0"/>
                <a:ea typeface="Tahoma" panose="020B0604030504040204" pitchFamily="34" charset="0"/>
                <a:cs typeface="Akan Arial" panose="020B0604020202020204" pitchFamily="34" charset="0"/>
              </a:rPr>
              <a:t>ase</a:t>
            </a:r>
            <a:r>
              <a:rPr lang="en-US" altLang="en-US" sz="4800" dirty="0">
                <a:latin typeface="Akan Arial" panose="020B0604020202020204" pitchFamily="34" charset="0"/>
                <a:ea typeface="Tahoma" panose="020B0604030504040204" pitchFamily="34" charset="0"/>
                <a:cs typeface="Akan Arial" panose="020B0604020202020204" pitchFamily="34" charset="0"/>
              </a:rPr>
              <a:t>, </a:t>
            </a:r>
            <a:r>
              <a:rPr lang="en-US" altLang="en-US" sz="4800" dirty="0" err="1">
                <a:latin typeface="Akan Arial" panose="020B0604020202020204" pitchFamily="34" charset="0"/>
                <a:ea typeface="Tahoma" panose="020B0604030504040204" pitchFamily="34" charset="0"/>
                <a:cs typeface="Akan Arial" panose="020B0604020202020204" pitchFamily="34" charset="0"/>
              </a:rPr>
              <a:t>Baasafua</a:t>
            </a:r>
            <a:r>
              <a:rPr lang="en-US" altLang="en-US" sz="4800" dirty="0">
                <a:latin typeface="Akan Arial" panose="020B0604020202020204" pitchFamily="34" charset="0"/>
                <a:ea typeface="Tahoma" panose="020B0604030504040204" pitchFamily="34" charset="0"/>
                <a:cs typeface="Akan Arial" panose="020B0604020202020204" pitchFamily="34" charset="0"/>
              </a:rPr>
              <a:t> </a:t>
            </a:r>
            <a:r>
              <a:rPr lang="en-US" altLang="en-US" sz="4800" dirty="0" err="1">
                <a:latin typeface="Akan Arial" panose="020B0604020202020204" pitchFamily="34" charset="0"/>
                <a:ea typeface="Tahoma" panose="020B0604030504040204" pitchFamily="34" charset="0"/>
                <a:cs typeface="Akan Arial" panose="020B0604020202020204" pitchFamily="34" charset="0"/>
              </a:rPr>
              <a:t>Kronkron</a:t>
            </a:r>
            <a:r>
              <a:rPr lang="en-US" altLang="en-US" sz="4800" dirty="0">
                <a:latin typeface="Akan Arial" panose="020B0604020202020204" pitchFamily="34" charset="0"/>
                <a:ea typeface="Tahoma" panose="020B0604030504040204" pitchFamily="34" charset="0"/>
                <a:cs typeface="Akan Arial" panose="020B0604020202020204" pitchFamily="34" charset="0"/>
              </a:rPr>
              <a:t>, ma </a:t>
            </a:r>
            <a:r>
              <a:rPr lang="en-US" altLang="en-US" sz="4800" dirty="0" err="1">
                <a:latin typeface="Akan Arial" panose="020B0604020202020204" pitchFamily="34" charset="0"/>
                <a:ea typeface="Tahoma" panose="020B0604030504040204" pitchFamily="34" charset="0"/>
                <a:cs typeface="Akan Arial" panose="020B0604020202020204" pitchFamily="34" charset="0"/>
              </a:rPr>
              <a:t>yj</a:t>
            </a:r>
            <a:r>
              <a:rPr lang="en-US" altLang="en-US" sz="4800" dirty="0">
                <a:latin typeface="Akan Arial" panose="020B0604020202020204" pitchFamily="34" charset="0"/>
                <a:ea typeface="Tahoma" panose="020B0604030504040204" pitchFamily="34" charset="0"/>
                <a:cs typeface="Akan Arial" panose="020B0604020202020204" pitchFamily="34" charset="0"/>
              </a:rPr>
              <a:t> </a:t>
            </a:r>
            <a:r>
              <a:rPr lang="en-US" altLang="en-US" sz="4800" dirty="0" err="1">
                <a:latin typeface="Akan Arial" panose="020B0604020202020204" pitchFamily="34" charset="0"/>
                <a:ea typeface="Tahoma" panose="020B0604030504040204" pitchFamily="34" charset="0"/>
                <a:cs typeface="Akan Arial" panose="020B0604020202020204" pitchFamily="34" charset="0"/>
              </a:rPr>
              <a:t>som</a:t>
            </a:r>
            <a:r>
              <a:rPr lang="en-US" altLang="en-US" sz="4800" dirty="0">
                <a:latin typeface="Akan Arial" panose="020B0604020202020204" pitchFamily="34" charset="0"/>
                <a:ea typeface="Tahoma" panose="020B0604030504040204" pitchFamily="34" charset="0"/>
                <a:cs typeface="Akan Arial" panose="020B0604020202020204" pitchFamily="34" charset="0"/>
              </a:rPr>
              <a:t> </a:t>
            </a:r>
            <a:r>
              <a:rPr lang="en-US" altLang="en-US" sz="4800" dirty="0" err="1">
                <a:latin typeface="Akan Arial" panose="020B0604020202020204" pitchFamily="34" charset="0"/>
                <a:ea typeface="Tahoma" panose="020B0604030504040204" pitchFamily="34" charset="0"/>
                <a:cs typeface="Akan Arial" panose="020B0604020202020204" pitchFamily="34" charset="0"/>
              </a:rPr>
              <a:t>yi</a:t>
            </a:r>
            <a:r>
              <a:rPr lang="en-US" altLang="en-US" sz="4800" dirty="0">
                <a:latin typeface="Akan Arial" panose="020B0604020202020204" pitchFamily="34" charset="0"/>
                <a:ea typeface="Tahoma" panose="020B0604030504040204" pitchFamily="34" charset="0"/>
                <a:cs typeface="Akan Arial" panose="020B0604020202020204" pitchFamily="34" charset="0"/>
              </a:rPr>
              <a:t> </a:t>
            </a:r>
            <a:r>
              <a:rPr lang="en-US" altLang="en-US" sz="4800" dirty="0" err="1">
                <a:latin typeface="Akan Arial" panose="020B0604020202020204" pitchFamily="34" charset="0"/>
                <a:ea typeface="Tahoma" panose="020B0604030504040204" pitchFamily="34" charset="0"/>
                <a:cs typeface="Akan Arial" panose="020B0604020202020204" pitchFamily="34" charset="0"/>
              </a:rPr>
              <a:t>nsc</a:t>
            </a:r>
            <a:r>
              <a:rPr lang="en-US" altLang="en-US" sz="4800" dirty="0">
                <a:latin typeface="Akan Arial" panose="020B0604020202020204" pitchFamily="34" charset="0"/>
                <a:ea typeface="Tahoma" panose="020B0604030504040204" pitchFamily="34" charset="0"/>
                <a:cs typeface="Akan Arial" panose="020B0604020202020204" pitchFamily="34" charset="0"/>
              </a:rPr>
              <a:t> </a:t>
            </a:r>
            <a:r>
              <a:rPr lang="en-US" altLang="en-US" sz="4800" dirty="0" err="1">
                <a:latin typeface="Akan Arial" panose="020B0604020202020204" pitchFamily="34" charset="0"/>
                <a:ea typeface="Tahoma" panose="020B0604030504040204" pitchFamily="34" charset="0"/>
                <a:cs typeface="Akan Arial" panose="020B0604020202020204" pitchFamily="34" charset="0"/>
              </a:rPr>
              <a:t>wani</a:t>
            </a:r>
            <a:r>
              <a:rPr lang="en-US" altLang="en-US" sz="4800" dirty="0">
                <a:latin typeface="Akan Arial" panose="020B0604020202020204" pitchFamily="34" charset="0"/>
                <a:ea typeface="Tahoma" panose="020B0604030504040204" pitchFamily="34" charset="0"/>
                <a:cs typeface="Akan Arial" panose="020B0604020202020204" pitchFamily="34" charset="0"/>
              </a:rPr>
              <a:t>, </a:t>
            </a:r>
            <a:r>
              <a:rPr lang="en-US" altLang="en-US" sz="4800" dirty="0" err="1">
                <a:latin typeface="Akan Arial" panose="020B0604020202020204" pitchFamily="34" charset="0"/>
                <a:ea typeface="Tahoma" panose="020B0604030504040204" pitchFamily="34" charset="0"/>
                <a:cs typeface="Akan Arial" panose="020B0604020202020204" pitchFamily="34" charset="0"/>
              </a:rPr>
              <a:t>wadaworoma</a:t>
            </a:r>
            <a:r>
              <a:rPr lang="en-US" altLang="en-US" sz="4800" dirty="0">
                <a:latin typeface="Akan Arial" panose="020B0604020202020204" pitchFamily="34" charset="0"/>
                <a:ea typeface="Tahoma" panose="020B0604030504040204" pitchFamily="34" charset="0"/>
                <a:cs typeface="Akan Arial" panose="020B0604020202020204" pitchFamily="34" charset="0"/>
              </a:rPr>
              <a:t> ma </a:t>
            </a:r>
            <a:r>
              <a:rPr lang="en-US" altLang="en-US" sz="4800" dirty="0" err="1">
                <a:latin typeface="Akan Arial" panose="020B0604020202020204" pitchFamily="34" charset="0"/>
                <a:ea typeface="Tahoma" panose="020B0604030504040204" pitchFamily="34" charset="0"/>
                <a:cs typeface="Akan Arial" panose="020B0604020202020204" pitchFamily="34" charset="0"/>
              </a:rPr>
              <a:t>afcrej</a:t>
            </a:r>
            <a:r>
              <a:rPr lang="en-US" altLang="en-US" sz="4800" dirty="0">
                <a:latin typeface="Akan Arial" panose="020B0604020202020204" pitchFamily="34" charset="0"/>
                <a:ea typeface="Tahoma" panose="020B0604030504040204" pitchFamily="34" charset="0"/>
                <a:cs typeface="Akan Arial" panose="020B0604020202020204" pitchFamily="34" charset="0"/>
              </a:rPr>
              <a:t> </a:t>
            </a:r>
            <a:r>
              <a:rPr lang="en-US" altLang="en-US" sz="4800" dirty="0" err="1">
                <a:latin typeface="Akan Arial" panose="020B0604020202020204" pitchFamily="34" charset="0"/>
                <a:ea typeface="Tahoma" panose="020B0604030504040204" pitchFamily="34" charset="0"/>
                <a:cs typeface="Akan Arial" panose="020B0604020202020204" pitchFamily="34" charset="0"/>
              </a:rPr>
              <a:t>yi</a:t>
            </a:r>
            <a:r>
              <a:rPr lang="en-US" altLang="en-US" sz="4800" dirty="0">
                <a:latin typeface="Akan Arial" panose="020B0604020202020204" pitchFamily="34" charset="0"/>
                <a:ea typeface="Tahoma" panose="020B0604030504040204" pitchFamily="34" charset="0"/>
                <a:cs typeface="Akan Arial" panose="020B0604020202020204" pitchFamily="34" charset="0"/>
              </a:rPr>
              <a:t> </a:t>
            </a:r>
            <a:r>
              <a:rPr lang="en-US" altLang="en-US" sz="4800" dirty="0" err="1">
                <a:latin typeface="Akan Arial" panose="020B0604020202020204" pitchFamily="34" charset="0"/>
                <a:ea typeface="Tahoma" panose="020B0604030504040204" pitchFamily="34" charset="0"/>
                <a:cs typeface="Akan Arial" panose="020B0604020202020204" pitchFamily="34" charset="0"/>
              </a:rPr>
              <a:t>jnyj</a:t>
            </a:r>
            <a:r>
              <a:rPr lang="en-US" altLang="en-US" sz="4800" dirty="0">
                <a:latin typeface="Akan Arial" panose="020B0604020202020204" pitchFamily="34" charset="0"/>
                <a:ea typeface="Tahoma" panose="020B0604030504040204" pitchFamily="34" charset="0"/>
                <a:cs typeface="Akan Arial" panose="020B0604020202020204" pitchFamily="34" charset="0"/>
              </a:rPr>
              <a:t> </a:t>
            </a:r>
            <a:r>
              <a:rPr lang="en-US" altLang="en-US" sz="4800" dirty="0" err="1">
                <a:latin typeface="Akan Arial" panose="020B0604020202020204" pitchFamily="34" charset="0"/>
                <a:ea typeface="Tahoma" panose="020B0604030504040204" pitchFamily="34" charset="0"/>
                <a:cs typeface="Akan Arial" panose="020B0604020202020204" pitchFamily="34" charset="0"/>
              </a:rPr>
              <a:t>yjn</a:t>
            </a:r>
            <a:r>
              <a:rPr lang="en-US" altLang="en-US" sz="4800" dirty="0">
                <a:latin typeface="Akan Arial" panose="020B0604020202020204" pitchFamily="34" charset="0"/>
                <a:ea typeface="Tahoma" panose="020B0604030504040204" pitchFamily="34" charset="0"/>
                <a:cs typeface="Akan Arial" panose="020B0604020202020204" pitchFamily="34" charset="0"/>
              </a:rPr>
              <a:t> </a:t>
            </a:r>
            <a:r>
              <a:rPr lang="en-US" altLang="en-US" sz="4800" dirty="0" err="1">
                <a:latin typeface="Akan Arial" panose="020B0604020202020204" pitchFamily="34" charset="0"/>
                <a:ea typeface="Tahoma" panose="020B0604030504040204" pitchFamily="34" charset="0"/>
                <a:cs typeface="Akan Arial" panose="020B0604020202020204" pitchFamily="34" charset="0"/>
              </a:rPr>
              <a:t>bcne</a:t>
            </a:r>
            <a:r>
              <a:rPr lang="en-US" altLang="en-US" sz="4800" dirty="0">
                <a:latin typeface="Akan Arial" panose="020B0604020202020204" pitchFamily="34" charset="0"/>
                <a:ea typeface="Tahoma" panose="020B0604030504040204" pitchFamily="34" charset="0"/>
                <a:cs typeface="Akan Arial" panose="020B0604020202020204" pitchFamily="34" charset="0"/>
              </a:rPr>
              <a:t> </a:t>
            </a:r>
            <a:r>
              <a:rPr lang="en-US" altLang="en-US" sz="4800" dirty="0" err="1">
                <a:latin typeface="Akan Arial" panose="020B0604020202020204" pitchFamily="34" charset="0"/>
                <a:ea typeface="Tahoma" panose="020B0604030504040204" pitchFamily="34" charset="0"/>
                <a:cs typeface="Akan Arial" panose="020B0604020202020204" pitchFamily="34" charset="0"/>
              </a:rPr>
              <a:t>nyinaa</a:t>
            </a:r>
            <a:r>
              <a:rPr lang="en-US" altLang="en-US" sz="4800" dirty="0">
                <a:latin typeface="Akan Arial" panose="020B0604020202020204" pitchFamily="34" charset="0"/>
                <a:ea typeface="Tahoma" panose="020B0604030504040204" pitchFamily="34" charset="0"/>
                <a:cs typeface="Akan Arial" panose="020B0604020202020204" pitchFamily="34" charset="0"/>
              </a:rPr>
              <a:t> ho </a:t>
            </a:r>
            <a:r>
              <a:rPr lang="en-US" altLang="en-US" sz="4800" dirty="0" err="1">
                <a:latin typeface="Akan Arial" panose="020B0604020202020204" pitchFamily="34" charset="0"/>
                <a:ea typeface="Tahoma" panose="020B0604030504040204" pitchFamily="34" charset="0"/>
                <a:cs typeface="Akan Arial" panose="020B0604020202020204" pitchFamily="34" charset="0"/>
              </a:rPr>
              <a:t>mpata</a:t>
            </a:r>
            <a:r>
              <a:rPr lang="en-US" altLang="en-US" sz="4800" dirty="0">
                <a:latin typeface="Akan Arial" panose="020B0604020202020204" pitchFamily="34" charset="0"/>
                <a:ea typeface="Tahoma" panose="020B0604030504040204" pitchFamily="34" charset="0"/>
                <a:cs typeface="Akan Arial" panose="020B0604020202020204" pitchFamily="34" charset="0"/>
              </a:rPr>
              <a:t> </a:t>
            </a:r>
            <a:r>
              <a:rPr lang="en-US" altLang="en-US" sz="4800" dirty="0" err="1">
                <a:latin typeface="Akan Arial" panose="020B0604020202020204" pitchFamily="34" charset="0"/>
                <a:ea typeface="Tahoma" panose="020B0604030504040204" pitchFamily="34" charset="0"/>
                <a:cs typeface="Akan Arial" panose="020B0604020202020204" pitchFamily="34" charset="0"/>
              </a:rPr>
              <a:t>dej</a:t>
            </a:r>
            <a:r>
              <a:rPr lang="en-US" altLang="en-US" sz="4800" dirty="0">
                <a:latin typeface="Akan Arial" panose="020B0604020202020204" pitchFamily="34" charset="0"/>
                <a:ea typeface="Tahoma" panose="020B0604030504040204" pitchFamily="34" charset="0"/>
                <a:cs typeface="Akan Arial" panose="020B0604020202020204" pitchFamily="34" charset="0"/>
              </a:rPr>
              <a:t> </a:t>
            </a:r>
            <a:r>
              <a:rPr lang="en-US" altLang="en-US" sz="4800" dirty="0" err="1">
                <a:latin typeface="Akan Arial" panose="020B0604020202020204" pitchFamily="34" charset="0"/>
                <a:ea typeface="Tahoma" panose="020B0604030504040204" pitchFamily="34" charset="0"/>
                <a:cs typeface="Akan Arial" panose="020B0604020202020204" pitchFamily="34" charset="0"/>
              </a:rPr>
              <a:t>na</a:t>
            </a:r>
            <a:r>
              <a:rPr lang="en-US" altLang="en-US" sz="4800" dirty="0">
                <a:latin typeface="Akan Arial" panose="020B0604020202020204" pitchFamily="34" charset="0"/>
                <a:ea typeface="Tahoma" panose="020B0604030504040204" pitchFamily="34" charset="0"/>
                <a:cs typeface="Akan Arial" panose="020B0604020202020204" pitchFamily="34" charset="0"/>
              </a:rPr>
              <a:t> </a:t>
            </a:r>
            <a:r>
              <a:rPr lang="en-US" altLang="en-US" sz="4800" dirty="0" err="1">
                <a:latin typeface="Akan Arial" panose="020B0604020202020204" pitchFamily="34" charset="0"/>
                <a:ea typeface="Tahoma" panose="020B0604030504040204" pitchFamily="34" charset="0"/>
                <a:cs typeface="Akan Arial" panose="020B0604020202020204" pitchFamily="34" charset="0"/>
              </a:rPr>
              <a:t>yjn</a:t>
            </a:r>
            <a:r>
              <a:rPr lang="en-US" altLang="en-US" sz="4800" dirty="0">
                <a:latin typeface="Akan Arial" panose="020B0604020202020204" pitchFamily="34" charset="0"/>
                <a:ea typeface="Tahoma" panose="020B0604030504040204" pitchFamily="34" charset="0"/>
                <a:cs typeface="Akan Arial" panose="020B0604020202020204" pitchFamily="34" charset="0"/>
              </a:rPr>
              <a:t> </a:t>
            </a:r>
            <a:r>
              <a:rPr lang="en-US" altLang="en-US" sz="4800" dirty="0" err="1">
                <a:latin typeface="Akan Arial" panose="020B0604020202020204" pitchFamily="34" charset="0"/>
                <a:ea typeface="Tahoma" panose="020B0604030504040204" pitchFamily="34" charset="0"/>
                <a:cs typeface="Akan Arial" panose="020B0604020202020204" pitchFamily="34" charset="0"/>
              </a:rPr>
              <a:t>mfata</a:t>
            </a:r>
            <a:r>
              <a:rPr lang="en-US" altLang="en-US" sz="4800" dirty="0">
                <a:latin typeface="Akan Arial" panose="020B0604020202020204" pitchFamily="34" charset="0"/>
                <a:ea typeface="Tahoma" panose="020B0604030504040204" pitchFamily="34" charset="0"/>
                <a:cs typeface="Akan Arial" panose="020B0604020202020204" pitchFamily="34" charset="0"/>
              </a:rPr>
              <a:t> wo </a:t>
            </a:r>
            <a:r>
              <a:rPr lang="en-US" altLang="en-US" sz="4800" dirty="0" err="1">
                <a:latin typeface="Akan Arial" panose="020B0604020202020204" pitchFamily="34" charset="0"/>
                <a:ea typeface="Tahoma" panose="020B0604030504040204" pitchFamily="34" charset="0"/>
                <a:cs typeface="Akan Arial" panose="020B0604020202020204" pitchFamily="34" charset="0"/>
              </a:rPr>
              <a:t>mmcborchunu</a:t>
            </a:r>
            <a:r>
              <a:rPr lang="en-US" altLang="en-US" sz="4800" dirty="0">
                <a:latin typeface="Akan Arial" panose="020B0604020202020204" pitchFamily="34" charset="0"/>
                <a:ea typeface="Tahoma" panose="020B0604030504040204" pitchFamily="34" charset="0"/>
                <a:cs typeface="Akan Arial" panose="020B0604020202020204" pitchFamily="34" charset="0"/>
              </a:rPr>
              <a:t>, </a:t>
            </a:r>
            <a:br>
              <a:rPr lang="en-US" altLang="en-US" sz="4800" dirty="0">
                <a:latin typeface="Akan Arial" panose="020B0604020202020204" pitchFamily="34" charset="0"/>
                <a:ea typeface="Tahoma" panose="020B0604030504040204" pitchFamily="34" charset="0"/>
                <a:cs typeface="Akan Arial" panose="020B0604020202020204" pitchFamily="34" charset="0"/>
              </a:rPr>
            </a:br>
            <a:r>
              <a:rPr lang="en-US" altLang="en-US" sz="4800" dirty="0" err="1">
                <a:latin typeface="Akan Arial" panose="020B0604020202020204" pitchFamily="34" charset="0"/>
                <a:ea typeface="Tahoma" panose="020B0604030504040204" pitchFamily="34" charset="0"/>
                <a:cs typeface="Akan Arial" panose="020B0604020202020204" pitchFamily="34" charset="0"/>
              </a:rPr>
              <a:t>jnam</a:t>
            </a:r>
            <a:r>
              <a:rPr lang="en-US" altLang="en-US" sz="4800" dirty="0">
                <a:latin typeface="Akan Arial" panose="020B0604020202020204" pitchFamily="34" charset="0"/>
                <a:ea typeface="Tahoma" panose="020B0604030504040204" pitchFamily="34" charset="0"/>
                <a:cs typeface="Akan Arial" panose="020B0604020202020204" pitchFamily="34" charset="0"/>
              </a:rPr>
              <a:t> </a:t>
            </a:r>
            <a:r>
              <a:rPr lang="en-US" altLang="en-US" sz="4800" dirty="0" err="1">
                <a:latin typeface="Akan Arial" panose="020B0604020202020204" pitchFamily="34" charset="0"/>
                <a:ea typeface="Tahoma" panose="020B0604030504040204" pitchFamily="34" charset="0"/>
                <a:cs typeface="Akan Arial" panose="020B0604020202020204" pitchFamily="34" charset="0"/>
              </a:rPr>
              <a:t>yjn</a:t>
            </a:r>
            <a:r>
              <a:rPr lang="en-US" altLang="en-US" sz="4800" dirty="0">
                <a:latin typeface="Akan Arial" panose="020B0604020202020204" pitchFamily="34" charset="0"/>
                <a:ea typeface="Tahoma" panose="020B0604030504040204" pitchFamily="34" charset="0"/>
                <a:cs typeface="Akan Arial" panose="020B0604020202020204" pitchFamily="34" charset="0"/>
              </a:rPr>
              <a:t> </a:t>
            </a:r>
            <a:r>
              <a:rPr lang="en-US" altLang="en-US" sz="4800" dirty="0" err="1">
                <a:latin typeface="Akan Arial" panose="020B0604020202020204" pitchFamily="34" charset="0"/>
                <a:ea typeface="Tahoma" panose="020B0604030504040204" pitchFamily="34" charset="0"/>
                <a:cs typeface="Akan Arial" panose="020B0604020202020204" pitchFamily="34" charset="0"/>
              </a:rPr>
              <a:t>wura</a:t>
            </a:r>
            <a:r>
              <a:rPr lang="en-US" altLang="en-US" sz="4800" dirty="0">
                <a:latin typeface="Akan Arial" panose="020B0604020202020204" pitchFamily="34" charset="0"/>
                <a:ea typeface="Tahoma" panose="020B0604030504040204" pitchFamily="34" charset="0"/>
                <a:cs typeface="Akan Arial" panose="020B0604020202020204" pitchFamily="34" charset="0"/>
              </a:rPr>
              <a:t> </a:t>
            </a:r>
            <a:r>
              <a:rPr lang="en-US" altLang="en-US" sz="4800" dirty="0">
                <a:latin typeface="Arial" panose="020B0604020202020204" pitchFamily="34" charset="0"/>
                <a:ea typeface="Adobe Gothic Std B" panose="020B0800000000000000" pitchFamily="34" charset="-128"/>
                <a:cs typeface="Arial" panose="020B0604020202020204" pitchFamily="34" charset="0"/>
              </a:rPr>
              <a:t>C</a:t>
            </a:r>
            <a:r>
              <a:rPr lang="en-US" altLang="en-US" sz="4800" dirty="0">
                <a:latin typeface="Akan Arial" panose="020B0604020202020204" pitchFamily="34" charset="0"/>
                <a:ea typeface="Tahoma" panose="020B0604030504040204" pitchFamily="34" charset="0"/>
                <a:cs typeface="Akan Arial" panose="020B0604020202020204" pitchFamily="34" charset="0"/>
              </a:rPr>
              <a:t>hrist </a:t>
            </a:r>
            <a:r>
              <a:rPr lang="en-US" altLang="en-US" sz="4800" dirty="0" err="1">
                <a:latin typeface="Akan Arial" panose="020B0604020202020204" pitchFamily="34" charset="0"/>
                <a:ea typeface="Tahoma" panose="020B0604030504040204" pitchFamily="34" charset="0"/>
                <a:cs typeface="Akan Arial" panose="020B0604020202020204" pitchFamily="34" charset="0"/>
              </a:rPr>
              <a:t>korc</a:t>
            </a:r>
            <a:r>
              <a:rPr lang="en-US" altLang="en-US" sz="4800" dirty="0">
                <a:latin typeface="Akan Arial" panose="020B0604020202020204" pitchFamily="34" charset="0"/>
                <a:ea typeface="Tahoma" panose="020B0604030504040204" pitchFamily="34" charset="0"/>
                <a:cs typeface="Akan Arial" panose="020B0604020202020204" pitchFamily="34" charset="0"/>
              </a:rPr>
              <a:t> no </a:t>
            </a:r>
            <a:r>
              <a:rPr lang="en-US" altLang="en-US" sz="4800" dirty="0" err="1">
                <a:latin typeface="Akan Arial" panose="020B0604020202020204" pitchFamily="34" charset="0"/>
                <a:ea typeface="Tahoma" panose="020B0604030504040204" pitchFamily="34" charset="0"/>
                <a:cs typeface="Akan Arial" panose="020B0604020202020204" pitchFamily="34" charset="0"/>
              </a:rPr>
              <a:t>ara</a:t>
            </a:r>
            <a:r>
              <a:rPr lang="en-US" altLang="en-US" sz="4800" dirty="0">
                <a:latin typeface="Akan Arial" panose="020B0604020202020204" pitchFamily="34" charset="0"/>
                <a:ea typeface="Tahoma" panose="020B0604030504040204" pitchFamily="34" charset="0"/>
                <a:cs typeface="Akan Arial" panose="020B0604020202020204" pitchFamily="34" charset="0"/>
              </a:rPr>
              <a:t> so. </a:t>
            </a:r>
            <a:r>
              <a:rPr lang="en-US" altLang="en-US" sz="4800" dirty="0" err="1">
                <a:latin typeface="Akan Arial" panose="020B0604020202020204" pitchFamily="34" charset="0"/>
                <a:ea typeface="Tahoma" panose="020B0604030504040204" pitchFamily="34" charset="0"/>
                <a:cs typeface="Akan Arial" panose="020B0604020202020204" pitchFamily="34" charset="0"/>
              </a:rPr>
              <a:t>jnyj</a:t>
            </a:r>
            <a:r>
              <a:rPr lang="en-US" altLang="en-US" sz="4800" dirty="0">
                <a:latin typeface="Akan Arial" panose="020B0604020202020204" pitchFamily="34" charset="0"/>
                <a:ea typeface="Tahoma" panose="020B0604030504040204" pitchFamily="34" charset="0"/>
                <a:cs typeface="Akan Arial" panose="020B0604020202020204" pitchFamily="34" charset="0"/>
              </a:rPr>
              <a:t> </a:t>
            </a:r>
            <a:r>
              <a:rPr lang="en-US" altLang="en-US" sz="4800" dirty="0" err="1">
                <a:latin typeface="Akan Arial" panose="020B0604020202020204" pitchFamily="34" charset="0"/>
                <a:ea typeface="Tahoma" panose="020B0604030504040204" pitchFamily="34" charset="0"/>
                <a:cs typeface="Akan Arial" panose="020B0604020202020204" pitchFamily="34" charset="0"/>
              </a:rPr>
              <a:t>hc</a:t>
            </a:r>
            <a:endParaRPr lang="en-US" altLang="en-US" sz="4800" dirty="0">
              <a:latin typeface="Akan Arial" panose="020B0604020202020204" pitchFamily="34" charset="0"/>
              <a:ea typeface="Tahoma" panose="020B0604030504040204" pitchFamily="34" charset="0"/>
              <a:cs typeface="Akan Arial" panose="020B0604020202020204" pitchFamily="34" charset="0"/>
            </a:endParaRPr>
          </a:p>
        </p:txBody>
      </p:sp>
    </p:spTree>
    <p:extLst>
      <p:ext uri="{BB962C8B-B14F-4D97-AF65-F5344CB8AC3E}">
        <p14:creationId xmlns:p14="http://schemas.microsoft.com/office/powerpoint/2010/main" val="1115529914"/>
      </p:ext>
    </p:extLst>
  </p:cSld>
  <p:clrMapOvr>
    <a:masterClrMapping/>
  </p:clrMapOvr>
  <p:transition spd="slow">
    <p:wip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993914" y="1946132"/>
            <a:ext cx="7579212" cy="2965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hangingPunct="1"/>
            <a:r>
              <a:rPr lang="en-US" altLang="en-US" sz="7200" b="1" dirty="0">
                <a:solidFill>
                  <a:srgbClr val="FFFF00"/>
                </a:solidFill>
                <a:latin typeface="Akan Arial" panose="020B0604020202020204" pitchFamily="34" charset="0"/>
                <a:ea typeface="Tahoma" panose="020B0604030504040204" pitchFamily="34" charset="0"/>
                <a:cs typeface="Akan Arial" panose="020B0604020202020204" pitchFamily="34" charset="0"/>
              </a:rPr>
              <a:t>JSOM NO AWIEJ</a:t>
            </a:r>
          </a:p>
          <a:p>
            <a:pPr eaLnBrk="1" hangingPunct="1"/>
            <a:endParaRPr lang="en-US" altLang="en-US" sz="5400" b="1" dirty="0">
              <a:latin typeface="TwiTimes New Roman PS" pitchFamily="2" charset="0"/>
              <a:ea typeface="Tahoma" panose="020B0604030504040204" pitchFamily="34" charset="0"/>
              <a:cs typeface="Tahoma" panose="020B0604030504040204" pitchFamily="34" charset="0"/>
            </a:endParaRPr>
          </a:p>
          <a:p>
            <a:pPr eaLnBrk="1" hangingPunct="1"/>
            <a:r>
              <a:rPr lang="en-US" sz="4400" b="1" dirty="0">
                <a:latin typeface="TwiTimes New Roman PS" pitchFamily="2" charset="0"/>
                <a:ea typeface="Tahoma" panose="020B0604030504040204" pitchFamily="34" charset="0"/>
                <a:cs typeface="Tahoma" panose="020B0604030504040204" pitchFamily="34" charset="0"/>
              </a:rPr>
              <a:t>RECESSION</a:t>
            </a:r>
          </a:p>
        </p:txBody>
      </p:sp>
    </p:spTree>
    <p:extLst>
      <p:ext uri="{BB962C8B-B14F-4D97-AF65-F5344CB8AC3E}">
        <p14:creationId xmlns:p14="http://schemas.microsoft.com/office/powerpoint/2010/main" val="3739517981"/>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19063" y="1056906"/>
            <a:ext cx="8905875" cy="5142016"/>
          </a:xfrm>
        </p:spPr>
        <p:txBody>
          <a:bodyPr/>
          <a:lstStyle/>
          <a:p>
            <a:pPr algn="ctr">
              <a:lnSpc>
                <a:spcPct val="100000"/>
              </a:lnSpc>
            </a:pPr>
            <a:r>
              <a:rPr lang="en-US" b="1" dirty="0" err="1">
                <a:latin typeface="Akan Times New Roman" pitchFamily="18" charset="0"/>
                <a:ea typeface="Tahoma" panose="020B0604030504040204" pitchFamily="34" charset="0"/>
                <a:cs typeface="Akan Times New Roman" pitchFamily="18" charset="0"/>
              </a:rPr>
              <a:t>Meka</a:t>
            </a:r>
            <a:r>
              <a:rPr lang="en-US" b="1" dirty="0">
                <a:latin typeface="Akan Times New Roman" pitchFamily="18" charset="0"/>
                <a:ea typeface="Tahoma" panose="020B0604030504040204" pitchFamily="34" charset="0"/>
                <a:cs typeface="Akan Times New Roman" pitchFamily="18" charset="0"/>
              </a:rPr>
              <a:t> </a:t>
            </a:r>
            <a:r>
              <a:rPr lang="en-US" b="1" dirty="0" err="1">
                <a:latin typeface="Akan Times New Roman" pitchFamily="18" charset="0"/>
                <a:ea typeface="Tahoma" panose="020B0604030504040204" pitchFamily="34" charset="0"/>
                <a:cs typeface="Akan Times New Roman" pitchFamily="18" charset="0"/>
              </a:rPr>
              <a:t>mekyer</a:t>
            </a:r>
            <a:r>
              <a:rPr lang="en-US" sz="3600" b="1" dirty="0" err="1">
                <a:latin typeface="Akan Times New Roman" pitchFamily="18" charset="0"/>
                <a:ea typeface="Tahoma" panose="020B0604030504040204" pitchFamily="34" charset="0"/>
                <a:cs typeface="Akan Times New Roman" pitchFamily="18" charset="0"/>
              </a:rPr>
              <a:t>J</a:t>
            </a:r>
            <a:r>
              <a:rPr lang="en-US" b="1" dirty="0">
                <a:latin typeface="Akan Times New Roman" pitchFamily="18" charset="0"/>
                <a:ea typeface="Tahoma" panose="020B0604030504040204" pitchFamily="34" charset="0"/>
                <a:cs typeface="Akan Times New Roman" pitchFamily="18" charset="0"/>
              </a:rPr>
              <a:t> </a:t>
            </a:r>
            <a:r>
              <a:rPr lang="en-US" b="1" dirty="0" err="1">
                <a:latin typeface="Akan Times New Roman" pitchFamily="18" charset="0"/>
                <a:ea typeface="Tahoma" panose="020B0604030504040204" pitchFamily="34" charset="0"/>
                <a:cs typeface="Akan Times New Roman" pitchFamily="18" charset="0"/>
              </a:rPr>
              <a:t>Otumfo</a:t>
            </a:r>
            <a:r>
              <a:rPr lang="en-US" sz="3200" b="1" dirty="0" err="1">
                <a:latin typeface="Akan Times New Roman" pitchFamily="18" charset="0"/>
                <a:ea typeface="Tahoma" panose="020B0604030504040204" pitchFamily="34" charset="0"/>
                <a:cs typeface="Akan Times New Roman" pitchFamily="18" charset="0"/>
              </a:rPr>
              <a:t>C</a:t>
            </a:r>
            <a:br>
              <a:rPr lang="en-US" sz="3200" b="1" dirty="0">
                <a:latin typeface="Akan Times New Roman" pitchFamily="18" charset="0"/>
                <a:ea typeface="Tahoma" panose="020B0604030504040204" pitchFamily="34" charset="0"/>
                <a:cs typeface="Akan Times New Roman" pitchFamily="18" charset="0"/>
              </a:rPr>
            </a:br>
            <a:r>
              <a:rPr lang="en-US" b="1" dirty="0">
                <a:latin typeface="Akan Times New Roman" pitchFamily="18" charset="0"/>
                <a:ea typeface="Tahoma" panose="020B0604030504040204" pitchFamily="34" charset="0"/>
                <a:cs typeface="Akan Times New Roman" pitchFamily="18" charset="0"/>
              </a:rPr>
              <a:t> </a:t>
            </a:r>
            <a:r>
              <a:rPr lang="en-US" b="1" dirty="0" err="1">
                <a:latin typeface="Akan Times New Roman" pitchFamily="18" charset="0"/>
                <a:ea typeface="Tahoma" panose="020B0604030504040204" pitchFamily="34" charset="0"/>
                <a:cs typeface="Akan Times New Roman" pitchFamily="18" charset="0"/>
              </a:rPr>
              <a:t>Nyankop</a:t>
            </a:r>
            <a:r>
              <a:rPr lang="en-US" sz="3200" b="1" dirty="0" err="1">
                <a:latin typeface="Akan Times New Roman" pitchFamily="18" charset="0"/>
                <a:ea typeface="Tahoma" panose="020B0604030504040204" pitchFamily="34" charset="0"/>
                <a:cs typeface="Akan Times New Roman" pitchFamily="18" charset="0"/>
              </a:rPr>
              <a:t>C</a:t>
            </a:r>
            <a:r>
              <a:rPr lang="en-US" b="1" dirty="0" err="1">
                <a:latin typeface="Akan Times New Roman" pitchFamily="18" charset="0"/>
                <a:ea typeface="Tahoma" panose="020B0604030504040204" pitchFamily="34" charset="0"/>
                <a:cs typeface="Akan Times New Roman" pitchFamily="18" charset="0"/>
              </a:rPr>
              <a:t>n</a:t>
            </a:r>
            <a:r>
              <a:rPr lang="en-US" b="1" dirty="0">
                <a:latin typeface="Akan Times New Roman" pitchFamily="18" charset="0"/>
                <a:ea typeface="Tahoma" panose="020B0604030504040204" pitchFamily="34" charset="0"/>
                <a:cs typeface="Akan Times New Roman" pitchFamily="18" charset="0"/>
              </a:rPr>
              <a:t>, ne mo </a:t>
            </a:r>
            <a:r>
              <a:rPr lang="en-US" b="1" dirty="0" err="1">
                <a:latin typeface="Akan Times New Roman" pitchFamily="18" charset="0"/>
                <a:ea typeface="Tahoma" panose="020B0604030504040204" pitchFamily="34" charset="0"/>
                <a:cs typeface="Akan Times New Roman" pitchFamily="18" charset="0"/>
              </a:rPr>
              <a:t>anuanom</a:t>
            </a:r>
            <a:r>
              <a:rPr lang="en-US" b="1" dirty="0">
                <a:latin typeface="Akan Times New Roman" pitchFamily="18" charset="0"/>
                <a:ea typeface="Tahoma" panose="020B0604030504040204" pitchFamily="34" charset="0"/>
                <a:cs typeface="Akan Times New Roman" pitchFamily="18" charset="0"/>
              </a:rPr>
              <a:t> </a:t>
            </a:r>
            <a:r>
              <a:rPr lang="en-US" b="1" dirty="0" err="1">
                <a:latin typeface="Akan Times New Roman" pitchFamily="18" charset="0"/>
                <a:ea typeface="Tahoma" panose="020B0604030504040204" pitchFamily="34" charset="0"/>
                <a:cs typeface="Akan Times New Roman" pitchFamily="18" charset="0"/>
              </a:rPr>
              <a:t>s</a:t>
            </a:r>
            <a:r>
              <a:rPr lang="en-US" sz="3200" b="1" dirty="0" err="1">
                <a:latin typeface="Akan Times New Roman" pitchFamily="18" charset="0"/>
                <a:ea typeface="Tahoma" panose="020B0604030504040204" pitchFamily="34" charset="0"/>
                <a:cs typeface="Akan Times New Roman" pitchFamily="18" charset="0"/>
              </a:rPr>
              <a:t>J</a:t>
            </a:r>
            <a:r>
              <a:rPr lang="en-US" b="1" dirty="0">
                <a:latin typeface="Akan Times New Roman" pitchFamily="18" charset="0"/>
                <a:ea typeface="Tahoma" panose="020B0604030504040204" pitchFamily="34" charset="0"/>
                <a:cs typeface="Akan Times New Roman" pitchFamily="18" charset="0"/>
              </a:rPr>
              <a:t> </a:t>
            </a:r>
            <a:r>
              <a:rPr lang="en-US" b="1" dirty="0" err="1">
                <a:latin typeface="Akan Times New Roman" pitchFamily="18" charset="0"/>
                <a:ea typeface="Tahoma" panose="020B0604030504040204" pitchFamily="34" charset="0"/>
                <a:cs typeface="Akan Times New Roman" pitchFamily="18" charset="0"/>
              </a:rPr>
              <a:t>may</a:t>
            </a:r>
            <a:r>
              <a:rPr lang="en-US" sz="3200" b="1" dirty="0" err="1">
                <a:latin typeface="Akan Times New Roman" pitchFamily="18" charset="0"/>
                <a:ea typeface="Tahoma" panose="020B0604030504040204" pitchFamily="34" charset="0"/>
                <a:cs typeface="Akan Times New Roman" pitchFamily="18" charset="0"/>
              </a:rPr>
              <a:t>J</a:t>
            </a:r>
            <a:br>
              <a:rPr lang="en-US" sz="3200" b="1" dirty="0">
                <a:latin typeface="Akan Times New Roman" pitchFamily="18" charset="0"/>
                <a:ea typeface="Tahoma" panose="020B0604030504040204" pitchFamily="34" charset="0"/>
                <a:cs typeface="Akan Times New Roman" pitchFamily="18" charset="0"/>
              </a:rPr>
            </a:br>
            <a:r>
              <a:rPr lang="en-US" b="1" dirty="0">
                <a:latin typeface="Akan Times New Roman" pitchFamily="18" charset="0"/>
                <a:ea typeface="Tahoma" panose="020B0604030504040204" pitchFamily="34" charset="0"/>
                <a:cs typeface="Akan Times New Roman" pitchFamily="18" charset="0"/>
              </a:rPr>
              <a:t> </a:t>
            </a:r>
            <a:r>
              <a:rPr lang="en-US" b="1" dirty="0" err="1">
                <a:latin typeface="Akan Times New Roman" pitchFamily="18" charset="0"/>
                <a:ea typeface="Tahoma" panose="020B0604030504040204" pitchFamily="34" charset="0"/>
                <a:cs typeface="Akan Times New Roman" pitchFamily="18" charset="0"/>
              </a:rPr>
              <a:t>b</a:t>
            </a:r>
            <a:r>
              <a:rPr lang="en-US" sz="3200" b="1" dirty="0" err="1">
                <a:latin typeface="Akan Times New Roman" pitchFamily="18" charset="0"/>
                <a:ea typeface="Tahoma" panose="020B0604030504040204" pitchFamily="34" charset="0"/>
                <a:cs typeface="Akan Times New Roman" pitchFamily="18" charset="0"/>
              </a:rPr>
              <a:t>C</a:t>
            </a:r>
            <a:r>
              <a:rPr lang="en-US" b="1" dirty="0" err="1">
                <a:latin typeface="Akan Times New Roman" pitchFamily="18" charset="0"/>
                <a:ea typeface="Tahoma" panose="020B0604030504040204" pitchFamily="34" charset="0"/>
                <a:cs typeface="Akan Times New Roman" pitchFamily="18" charset="0"/>
              </a:rPr>
              <a:t>ne</a:t>
            </a:r>
            <a:r>
              <a:rPr lang="en-US" b="1" dirty="0">
                <a:latin typeface="Akan Times New Roman" pitchFamily="18" charset="0"/>
                <a:ea typeface="Tahoma" panose="020B0604030504040204" pitchFamily="34" charset="0"/>
                <a:cs typeface="Akan Times New Roman" pitchFamily="18" charset="0"/>
              </a:rPr>
              <a:t> </a:t>
            </a:r>
            <a:r>
              <a:rPr lang="en-US" b="1" dirty="0" err="1">
                <a:latin typeface="Akan Times New Roman" pitchFamily="18" charset="0"/>
                <a:ea typeface="Tahoma" panose="020B0604030504040204" pitchFamily="34" charset="0"/>
                <a:cs typeface="Akan Times New Roman" pitchFamily="18" charset="0"/>
              </a:rPr>
              <a:t>mmoroso</a:t>
            </a:r>
            <a:r>
              <a:rPr lang="en-US" sz="3200" b="1" dirty="0" err="1">
                <a:latin typeface="Akan Times New Roman" pitchFamily="18" charset="0"/>
                <a:ea typeface="Tahoma" panose="020B0604030504040204" pitchFamily="34" charset="0"/>
                <a:cs typeface="Akan Times New Roman" pitchFamily="18" charset="0"/>
              </a:rPr>
              <a:t>C</a:t>
            </a:r>
            <a:r>
              <a:rPr lang="en-US" b="1" dirty="0">
                <a:latin typeface="Akan Times New Roman" pitchFamily="18" charset="0"/>
                <a:ea typeface="Tahoma" panose="020B0604030504040204" pitchFamily="34" charset="0"/>
                <a:cs typeface="Akan Times New Roman" pitchFamily="18" charset="0"/>
              </a:rPr>
              <a:t>, </a:t>
            </a:r>
            <a:br>
              <a:rPr lang="en-US" b="1" dirty="0">
                <a:latin typeface="Akan Times New Roman" pitchFamily="18" charset="0"/>
                <a:ea typeface="Tahoma" panose="020B0604030504040204" pitchFamily="34" charset="0"/>
                <a:cs typeface="Akan Times New Roman" pitchFamily="18" charset="0"/>
              </a:rPr>
            </a:br>
            <a:r>
              <a:rPr lang="en-US" b="1" dirty="0" err="1">
                <a:latin typeface="Akan Times New Roman" pitchFamily="18" charset="0"/>
                <a:ea typeface="Tahoma" panose="020B0604030504040204" pitchFamily="34" charset="0"/>
                <a:cs typeface="Akan Times New Roman" pitchFamily="18" charset="0"/>
              </a:rPr>
              <a:t>w</a:t>
            </a:r>
            <a:r>
              <a:rPr lang="en-US" sz="3200" b="1" dirty="0" err="1">
                <a:latin typeface="Akan Times New Roman" pitchFamily="18" charset="0"/>
                <a:ea typeface="Tahoma" panose="020B0604030504040204" pitchFamily="34" charset="0"/>
                <a:cs typeface="Akan Times New Roman" pitchFamily="18" charset="0"/>
              </a:rPr>
              <a:t>C</a:t>
            </a:r>
            <a:r>
              <a:rPr lang="en-US" b="1" dirty="0">
                <a:latin typeface="Akan Times New Roman" pitchFamily="18" charset="0"/>
                <a:ea typeface="Tahoma" panose="020B0604030504040204" pitchFamily="34" charset="0"/>
                <a:cs typeface="Akan Times New Roman" pitchFamily="18" charset="0"/>
              </a:rPr>
              <a:t> </a:t>
            </a:r>
            <a:r>
              <a:rPr lang="en-US" b="1" dirty="0" err="1">
                <a:latin typeface="Akan Times New Roman" pitchFamily="18" charset="0"/>
                <a:ea typeface="Tahoma" panose="020B0604030504040204" pitchFamily="34" charset="0"/>
                <a:cs typeface="Akan Times New Roman" pitchFamily="18" charset="0"/>
              </a:rPr>
              <a:t>adwene</a:t>
            </a:r>
            <a:r>
              <a:rPr lang="en-US" b="1" dirty="0">
                <a:latin typeface="Akan Times New Roman" pitchFamily="18" charset="0"/>
                <a:ea typeface="Tahoma" panose="020B0604030504040204" pitchFamily="34" charset="0"/>
                <a:cs typeface="Akan Times New Roman" pitchFamily="18" charset="0"/>
              </a:rPr>
              <a:t> mu, </a:t>
            </a:r>
            <a:r>
              <a:rPr lang="en-US" b="1" dirty="0" err="1">
                <a:latin typeface="Akan Times New Roman" pitchFamily="18" charset="0"/>
                <a:ea typeface="Tahoma" panose="020B0604030504040204" pitchFamily="34" charset="0"/>
                <a:cs typeface="Akan Times New Roman" pitchFamily="18" charset="0"/>
              </a:rPr>
              <a:t>kasa</a:t>
            </a:r>
            <a:r>
              <a:rPr lang="en-US" b="1" dirty="0">
                <a:latin typeface="Akan Times New Roman" pitchFamily="18" charset="0"/>
                <a:ea typeface="Tahoma" panose="020B0604030504040204" pitchFamily="34" charset="0"/>
                <a:cs typeface="Akan Times New Roman" pitchFamily="18" charset="0"/>
              </a:rPr>
              <a:t> </a:t>
            </a:r>
            <a:br>
              <a:rPr lang="en-US" b="1" dirty="0">
                <a:latin typeface="Akan Times New Roman" pitchFamily="18" charset="0"/>
                <a:ea typeface="Tahoma" panose="020B0604030504040204" pitchFamily="34" charset="0"/>
                <a:cs typeface="Akan Times New Roman" pitchFamily="18" charset="0"/>
              </a:rPr>
            </a:br>
            <a:r>
              <a:rPr lang="en-US" b="1" dirty="0">
                <a:latin typeface="Akan Times New Roman" pitchFamily="18" charset="0"/>
                <a:ea typeface="Tahoma" panose="020B0604030504040204" pitchFamily="34" charset="0"/>
                <a:cs typeface="Akan Times New Roman" pitchFamily="18" charset="0"/>
              </a:rPr>
              <a:t>mu, </a:t>
            </a:r>
            <a:r>
              <a:rPr lang="en-US" b="1" dirty="0" err="1">
                <a:latin typeface="Akan Times New Roman" pitchFamily="18" charset="0"/>
                <a:ea typeface="Tahoma" panose="020B0604030504040204" pitchFamily="34" charset="0"/>
                <a:cs typeface="Akan Times New Roman" pitchFamily="18" charset="0"/>
              </a:rPr>
              <a:t>nney</a:t>
            </a:r>
            <a:r>
              <a:rPr lang="en-US" sz="3600" b="1" dirty="0" err="1">
                <a:latin typeface="Akan Times New Roman" pitchFamily="18" charset="0"/>
                <a:ea typeface="Tahoma" panose="020B0604030504040204" pitchFamily="34" charset="0"/>
                <a:cs typeface="Akan Times New Roman" pitchFamily="18" charset="0"/>
              </a:rPr>
              <a:t>JJ</a:t>
            </a:r>
            <a:r>
              <a:rPr lang="en-US" b="1" dirty="0">
                <a:latin typeface="Akan Times New Roman" pitchFamily="18" charset="0"/>
                <a:ea typeface="Tahoma" panose="020B0604030504040204" pitchFamily="34" charset="0"/>
                <a:cs typeface="Akan Times New Roman" pitchFamily="18" charset="0"/>
              </a:rPr>
              <a:t> mu, ne </a:t>
            </a:r>
            <a:r>
              <a:rPr lang="en-US" b="1" dirty="0" err="1">
                <a:latin typeface="Akan Times New Roman" pitchFamily="18" charset="0"/>
                <a:ea typeface="Tahoma" panose="020B0604030504040204" pitchFamily="34" charset="0"/>
                <a:cs typeface="Akan Times New Roman" pitchFamily="18" charset="0"/>
              </a:rPr>
              <a:t>mm</a:t>
            </a:r>
            <a:r>
              <a:rPr lang="en-US" sz="3200" b="1" dirty="0" err="1">
                <a:latin typeface="Akan Times New Roman" pitchFamily="18" charset="0"/>
                <a:ea typeface="Tahoma" panose="020B0604030504040204" pitchFamily="34" charset="0"/>
                <a:cs typeface="Akan Times New Roman" pitchFamily="18" charset="0"/>
              </a:rPr>
              <a:t>C</a:t>
            </a:r>
            <a:r>
              <a:rPr lang="en-US" b="1" dirty="0" err="1">
                <a:latin typeface="Akan Times New Roman" pitchFamily="18" charset="0"/>
                <a:ea typeface="Tahoma" panose="020B0604030504040204" pitchFamily="34" charset="0"/>
                <a:cs typeface="Akan Times New Roman" pitchFamily="18" charset="0"/>
              </a:rPr>
              <a:t>faso</a:t>
            </a:r>
            <a:r>
              <a:rPr lang="en-US" sz="3200" b="1" dirty="0" err="1">
                <a:latin typeface="Akan Times New Roman" pitchFamily="18" charset="0"/>
                <a:ea typeface="Tahoma" panose="020B0604030504040204" pitchFamily="34" charset="0"/>
                <a:cs typeface="Akan Times New Roman" pitchFamily="18" charset="0"/>
              </a:rPr>
              <a:t>C</a:t>
            </a:r>
            <a:r>
              <a:rPr lang="en-US" b="1" dirty="0">
                <a:latin typeface="Akan Times New Roman" pitchFamily="18" charset="0"/>
                <a:ea typeface="Tahoma" panose="020B0604030504040204" pitchFamily="34" charset="0"/>
                <a:cs typeface="Akan Times New Roman" pitchFamily="18" charset="0"/>
              </a:rPr>
              <a:t> mu</a:t>
            </a:r>
            <a:br>
              <a:rPr lang="en-US" b="1" dirty="0">
                <a:latin typeface="Akan Times New Roman" pitchFamily="18" charset="0"/>
                <a:ea typeface="Tahoma" panose="020B0604030504040204" pitchFamily="34" charset="0"/>
                <a:cs typeface="Akan Times New Roman" pitchFamily="18" charset="0"/>
              </a:rPr>
            </a:br>
            <a:r>
              <a:rPr lang="en-US" b="1" dirty="0">
                <a:latin typeface="Akan Times New Roman" pitchFamily="18" charset="0"/>
                <a:ea typeface="Tahoma" panose="020B0604030504040204" pitchFamily="34" charset="0"/>
                <a:cs typeface="Akan Times New Roman" pitchFamily="18" charset="0"/>
              </a:rPr>
              <a:t>Me </a:t>
            </a:r>
            <a:r>
              <a:rPr lang="en-US" b="1" dirty="0" err="1">
                <a:latin typeface="Akan Times New Roman" pitchFamily="18" charset="0"/>
                <a:ea typeface="Tahoma" panose="020B0604030504040204" pitchFamily="34" charset="0"/>
                <a:cs typeface="Akan Times New Roman" pitchFamily="18" charset="0"/>
              </a:rPr>
              <a:t>ara</a:t>
            </a:r>
            <a:r>
              <a:rPr lang="en-US" b="1" dirty="0">
                <a:latin typeface="Akan Times New Roman" pitchFamily="18" charset="0"/>
                <a:ea typeface="Tahoma" panose="020B0604030504040204" pitchFamily="34" charset="0"/>
                <a:cs typeface="Akan Times New Roman" pitchFamily="18" charset="0"/>
              </a:rPr>
              <a:t> me </a:t>
            </a:r>
            <a:r>
              <a:rPr lang="en-US" b="1" dirty="0" err="1">
                <a:latin typeface="Akan Times New Roman" pitchFamily="18" charset="0"/>
                <a:ea typeface="Tahoma" panose="020B0604030504040204" pitchFamily="34" charset="0"/>
                <a:cs typeface="Akan Times New Roman" pitchFamily="18" charset="0"/>
              </a:rPr>
              <a:t>mfomso</a:t>
            </a:r>
            <a:r>
              <a:rPr lang="en-US" sz="3200" b="1" dirty="0" err="1">
                <a:latin typeface="Akan Times New Roman" pitchFamily="18" charset="0"/>
                <a:ea typeface="Tahoma" panose="020B0604030504040204" pitchFamily="34" charset="0"/>
                <a:cs typeface="Akan Times New Roman" pitchFamily="18" charset="0"/>
              </a:rPr>
              <a:t>C</a:t>
            </a:r>
            <a:r>
              <a:rPr lang="en-US" b="1" dirty="0">
                <a:latin typeface="Akan Times New Roman" pitchFamily="18" charset="0"/>
                <a:ea typeface="Tahoma" panose="020B0604030504040204" pitchFamily="34" charset="0"/>
                <a:cs typeface="Akan Times New Roman" pitchFamily="18" charset="0"/>
              </a:rPr>
              <a:t> </a:t>
            </a:r>
            <a:r>
              <a:rPr lang="en-US" b="1" dirty="0" err="1">
                <a:latin typeface="Akan Times New Roman" pitchFamily="18" charset="0"/>
                <a:ea typeface="Tahoma" panose="020B0604030504040204" pitchFamily="34" charset="0"/>
                <a:cs typeface="Akan Times New Roman" pitchFamily="18" charset="0"/>
              </a:rPr>
              <a:t>nti</a:t>
            </a:r>
            <a:br>
              <a:rPr lang="en-US" b="1" dirty="0">
                <a:latin typeface="Akan Times New Roman" pitchFamily="18" charset="0"/>
                <a:ea typeface="Tahoma" panose="020B0604030504040204" pitchFamily="34" charset="0"/>
                <a:cs typeface="Akan Times New Roman" pitchFamily="18" charset="0"/>
              </a:rPr>
            </a:br>
            <a:r>
              <a:rPr lang="en-US" b="1" dirty="0">
                <a:latin typeface="Akan Times New Roman" pitchFamily="18" charset="0"/>
                <a:ea typeface="Tahoma" panose="020B0604030504040204" pitchFamily="34" charset="0"/>
                <a:cs typeface="Akan Times New Roman" pitchFamily="18" charset="0"/>
              </a:rPr>
              <a:t>Me </a:t>
            </a:r>
            <a:r>
              <a:rPr lang="en-US" b="1" dirty="0" err="1">
                <a:latin typeface="Akan Times New Roman" pitchFamily="18" charset="0"/>
                <a:ea typeface="Tahoma" panose="020B0604030504040204" pitchFamily="34" charset="0"/>
                <a:cs typeface="Akan Times New Roman" pitchFamily="18" charset="0"/>
              </a:rPr>
              <a:t>ara</a:t>
            </a:r>
            <a:r>
              <a:rPr lang="en-US" b="1" dirty="0">
                <a:latin typeface="Akan Times New Roman" pitchFamily="18" charset="0"/>
                <a:ea typeface="Tahoma" panose="020B0604030504040204" pitchFamily="34" charset="0"/>
                <a:cs typeface="Akan Times New Roman" pitchFamily="18" charset="0"/>
              </a:rPr>
              <a:t> me </a:t>
            </a:r>
            <a:r>
              <a:rPr lang="en-US" b="1" dirty="0" err="1">
                <a:latin typeface="Akan Times New Roman" pitchFamily="18" charset="0"/>
                <a:ea typeface="Tahoma" panose="020B0604030504040204" pitchFamily="34" charset="0"/>
                <a:cs typeface="Akan Times New Roman" pitchFamily="18" charset="0"/>
              </a:rPr>
              <a:t>mfomso</a:t>
            </a:r>
            <a:r>
              <a:rPr lang="en-US" sz="3600" b="1" dirty="0" err="1">
                <a:latin typeface="Akan Times New Roman" pitchFamily="18" charset="0"/>
                <a:ea typeface="Tahoma" panose="020B0604030504040204" pitchFamily="34" charset="0"/>
                <a:cs typeface="Akan Times New Roman" pitchFamily="18" charset="0"/>
              </a:rPr>
              <a:t>C</a:t>
            </a:r>
            <a:r>
              <a:rPr lang="en-US" b="1" dirty="0">
                <a:latin typeface="Akan Times New Roman" pitchFamily="18" charset="0"/>
                <a:ea typeface="Tahoma" panose="020B0604030504040204" pitchFamily="34" charset="0"/>
                <a:cs typeface="Akan Times New Roman" pitchFamily="18" charset="0"/>
              </a:rPr>
              <a:t> </a:t>
            </a:r>
            <a:r>
              <a:rPr lang="en-US" b="1" dirty="0" err="1">
                <a:latin typeface="Akan Times New Roman" pitchFamily="18" charset="0"/>
                <a:ea typeface="Tahoma" panose="020B0604030504040204" pitchFamily="34" charset="0"/>
                <a:cs typeface="Akan Times New Roman" pitchFamily="18" charset="0"/>
              </a:rPr>
              <a:t>nti</a:t>
            </a:r>
            <a:endParaRPr lang="en-US" b="1" dirty="0">
              <a:latin typeface="Akan Times New Roman" pitchFamily="18" charset="0"/>
              <a:ea typeface="Tahoma" panose="020B0604030504040204" pitchFamily="34" charset="0"/>
              <a:cs typeface="Akan Times New Roman" pitchFamily="18" charset="0"/>
            </a:endParaRPr>
          </a:p>
        </p:txBody>
      </p:sp>
      <p:sp>
        <p:nvSpPr>
          <p:cNvPr id="3" name="Title 1"/>
          <p:cNvSpPr txBox="1">
            <a:spLocks/>
          </p:cNvSpPr>
          <p:nvPr/>
        </p:nvSpPr>
        <p:spPr bwMode="auto">
          <a:xfrm>
            <a:off x="685800" y="308757"/>
            <a:ext cx="7772400" cy="647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algn="ctr"/>
            <a:r>
              <a:rPr lang="en-US" sz="5400" b="1" dirty="0">
                <a:solidFill>
                  <a:srgbClr val="FFFF00"/>
                </a:solidFill>
                <a:latin typeface="Akan Times New Roman" pitchFamily="18" charset="0"/>
                <a:ea typeface="Tahoma" panose="020B0604030504040204" pitchFamily="34" charset="0"/>
                <a:cs typeface="Akan Times New Roman" pitchFamily="18" charset="0"/>
              </a:rPr>
              <a:t>B</a:t>
            </a:r>
            <a:r>
              <a:rPr lang="en-US" sz="5400" b="1" dirty="0">
                <a:solidFill>
                  <a:srgbClr val="FFFF00"/>
                </a:solidFill>
                <a:latin typeface="Akan Times New Roman" pitchFamily="18" charset="0"/>
                <a:ea typeface="Tahoma" panose="020B0604030504040204" pitchFamily="34" charset="0"/>
                <a:cs typeface="Akan Times New Roman" pitchFamily="18" charset="0"/>
                <a:sym typeface="Twi Twi SILDoulosL" panose="00000400000000000000" pitchFamily="2" charset="2"/>
              </a:rPr>
              <a:t>C</a:t>
            </a:r>
            <a:r>
              <a:rPr lang="en-US" sz="5400" b="1" dirty="0">
                <a:solidFill>
                  <a:srgbClr val="FFFF00"/>
                </a:solidFill>
                <a:latin typeface="Akan Times New Roman" pitchFamily="18" charset="0"/>
                <a:ea typeface="Tahoma" panose="020B0604030504040204" pitchFamily="34" charset="0"/>
                <a:cs typeface="Akan Times New Roman" pitchFamily="18" charset="0"/>
              </a:rPr>
              <a:t>NEKA</a:t>
            </a:r>
          </a:p>
        </p:txBody>
      </p:sp>
    </p:spTree>
    <p:extLst>
      <p:ext uri="{BB962C8B-B14F-4D97-AF65-F5344CB8AC3E}">
        <p14:creationId xmlns:p14="http://schemas.microsoft.com/office/powerpoint/2010/main" val="4169897010"/>
      </p:ext>
    </p:extLst>
  </p:cSld>
  <p:clrMapOvr>
    <a:masterClrMapping/>
  </p:clrMapOvr>
  <p:transition spd="slow">
    <p:wipe/>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eme1">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1" id="{A9635C85-36FF-41C3-9AA0-29E7A2F576B0}" vid="{378EE089-8399-4D33-BF16-4CBEEAC102F5}"/>
    </a:ext>
  </a:extLst>
</a:theme>
</file>

<file path=docProps/app.xml><?xml version="1.0" encoding="utf-8"?>
<Properties xmlns="http://schemas.openxmlformats.org/officeDocument/2006/extended-properties" xmlns:vt="http://schemas.openxmlformats.org/officeDocument/2006/docPropsVTypes">
  <Template>Theme1</Template>
  <TotalTime>7748</TotalTime>
  <Words>1479</Words>
  <Application>Microsoft Office PowerPoint</Application>
  <PresentationFormat>On-screen Show (4:3)</PresentationFormat>
  <Paragraphs>135</Paragraphs>
  <Slides>87</Slides>
  <Notes>0</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87</vt:i4>
      </vt:variant>
    </vt:vector>
  </HeadingPairs>
  <TitlesOfParts>
    <vt:vector size="100" baseType="lpstr">
      <vt:lpstr>Adobe Fan Heiti Std B</vt:lpstr>
      <vt:lpstr>Adobe Gothic Std B</vt:lpstr>
      <vt:lpstr>Akan Arial</vt:lpstr>
      <vt:lpstr>Akan Times New Roman</vt:lpstr>
      <vt:lpstr>Arial</vt:lpstr>
      <vt:lpstr>Arial Black</vt:lpstr>
      <vt:lpstr>Calibri</vt:lpstr>
      <vt:lpstr>Calibri Light</vt:lpstr>
      <vt:lpstr>Franklin Gothic Demi</vt:lpstr>
      <vt:lpstr>Times New Roman</vt:lpstr>
      <vt:lpstr>TwiTimes New Roman PS</vt:lpstr>
      <vt:lpstr>Office Theme</vt:lpstr>
      <vt:lpstr>Theme1</vt:lpstr>
      <vt:lpstr>MASS AFCREBC </vt:lpstr>
      <vt:lpstr> NNIANIMU SOM  (INTRODUCTORY RITES)</vt:lpstr>
      <vt:lpstr>CSOM NHYCASEC  (ENTRANCE)</vt:lpstr>
      <vt:lpstr>INCENSATION</vt:lpstr>
      <vt:lpstr>MMEAMUDUA SCNKYERCNEC  (THE SIGN OF CROSS)</vt:lpstr>
      <vt:lpstr>NKYEA (GREETINGS)</vt:lpstr>
      <vt:lpstr>AFENHYIA MU KWASIADA A CTC SO  DUMIJNSA  ( 13TH SUNDAY IN ORDINARY TIME )</vt:lpstr>
      <vt:lpstr>AHUNU SOM  (PENITENTIAL RITES)</vt:lpstr>
      <vt:lpstr>Meka mekyerJ OtumfoC  NyankopCn, ne mo anuanom sJ mayJ  bCne mmorosoC,  wC adwene mu, kasa  mu, nneyJJ mu, ne mmCfasoC mu Me ara me mfomsoC nti Me ara me mfomsoC nti</vt:lpstr>
      <vt:lpstr>Me ara me mfomsoc kJseJ nti. Enti mesrJ choteni Mary,  mmer3 nyinaa mu Baabun, soro Abofo) ne Ahotefoc nyinaa, ne mo anuanom  s3 mommc Awirade,  y3n Nyankopcn mpae3 mma me. </vt:lpstr>
      <vt:lpstr>PowerPoint Presentation</vt:lpstr>
      <vt:lpstr>PowerPoint Presentation</vt:lpstr>
      <vt:lpstr>ANIMONYAM</vt:lpstr>
      <vt:lpstr>Animuonyam nka Nyankopcn wc sorosoro na asaase so nso, asomdwoe3 nka nnipa a wcwc p3 pa Y3yi wo ay3, Y3hyira wo Y3koto scn wo, Y3hy3 wo animuonyam, Y3da wo ase.</vt:lpstr>
      <vt:lpstr>3nam w’animuonyam k3se3 nti, Awirade Nyankopcn,  csoro hene, Nyankopcn Agya Tumfoc Awirade Jesus Christ a  Agya no di wo bakorc; Awirade Nyankopcn,  Nyame Adwammaa,</vt:lpstr>
      <vt:lpstr>Agya no ba a, woyi wiase mu bcne, hu y3n mmcbc, Wo a woyi wiase yi mu bcne, tie yjn mpaebc. Wo a wote Agya no nsa nifa soc hu yjn mmcbc. Enam sj, wo nko ara na woyj Kronkron;</vt:lpstr>
      <vt:lpstr>Wo nko ara na woyj Awirade Wo nko ara na woyj Sorosoro ni prjko pj. Jesus Christ a, Wo ne Sumsum Kronkron no wc Nyankopcn Agya no animuonyam mu jnyjhc.</vt:lpstr>
      <vt:lpstr>NNIANIMU MPAEJ  (OPENING PRAYER)</vt:lpstr>
      <vt:lpstr>ANYAMES3M SOM  (LITURGY OF THE WORD)</vt:lpstr>
      <vt:lpstr>AKENKANS3M A 3DI KAN  (FIRST READING) </vt:lpstr>
      <vt:lpstr>NNYESOC DWOM RESPONSORIAL PSALM</vt:lpstr>
      <vt:lpstr>AKENKANS3M A JTC SO MMIENU (SECOND READING)</vt:lpstr>
      <vt:lpstr>ALLELUIA</vt:lpstr>
      <vt:lpstr>GOSPEL ACCLAMATION</vt:lpstr>
      <vt:lpstr>NNYESOJ:  Cne wo sunsum ntena </vt:lpstr>
      <vt:lpstr>NSJMPA KRONKRON (GOSPEL)</vt:lpstr>
      <vt:lpstr>AFUTUSJM  </vt:lpstr>
      <vt:lpstr>GYIDIE NSJM (PROFESSION OF FAITH)</vt:lpstr>
      <vt:lpstr>Megye Nyankopcn Bafua no medi. cno ne Agya Tumfoc a cbcc soro ne asaase cbcc nnecma nyinaa Dej yjhunu ne dej yjn hunu. Megye Jesus Christ Awurade  Bafua no nso medi.</vt:lpstr>
      <vt:lpstr>cne Nyankopcn Ba koro a Agya no woo no firi tete domankoma. Nyankopcn a cfiri Nyankopcn mu; jkan a cfiri jkan mu; nokorj Nyankopcn a cfiri Nokorj Nyankopcn mu;</vt:lpstr>
      <vt:lpstr>cwoo no, na wamm] no. jne Agya no wc su korc; jnam ne so na cbcc nnejma nyinaa. cno na cnam yjn nnipa ne yjn nkwagyej nti, csiane firii soro baa asaase soc.</vt:lpstr>
      <vt:lpstr>Na cnam Sunsum Kronkron tumi so, obaabun Mary nyinsjnee no, Na cbjyjj nipa. Na, cnam yjn nti nso, wcbcc no mmeamuduaa mu, Pontius Pilate aberj so chunuu amane wuij, na wsiee no.</vt:lpstr>
      <vt:lpstr>Na ne nnansa soc, csan scree maa twerj sjm no dii mu. ctu kcc soro kctenaa Agya no nsa nifa so.  cde animuonyam bjsan aba bio, abjbu ateasefoc ne awufoc atjn;  na n’ahennie rentwa mu da biara da.</vt:lpstr>
      <vt:lpstr>Megye Sumsum Kronkron no nso medi, Awurade a cma nkwa, cno na cfiri Agya no ne cba no mu, na cne Agya no ne cba no fata ntontom ne animuonyam korc no ara cno a jnam nkomhyjfoc so kasaej.</vt:lpstr>
      <vt:lpstr>Megye Asomafoc Catholic Ascre, Kronkron, Bafua no nso medi. Megye to mu sj asubc bafua a jhohoro bcne guo no wc hc jnna m’ani da owuscrej ne daakye asetena a cnni awieej no soc. jnyj hc.</vt:lpstr>
      <vt:lpstr>AGYIDIFOC ABISADEJ HO MPAEJ  (BIDDING PRAYERS)</vt:lpstr>
      <vt:lpstr>PowerPoint Presentation</vt:lpstr>
      <vt:lpstr>NTOBOA (COLLECTION)</vt:lpstr>
      <vt:lpstr>SUNDAY BORN</vt:lpstr>
      <vt:lpstr>MONDAY BORN</vt:lpstr>
      <vt:lpstr>TUESDAY BORN</vt:lpstr>
      <vt:lpstr>WEDNESDAY BORN</vt:lpstr>
      <vt:lpstr>THURSDAY BORN</vt:lpstr>
      <vt:lpstr>FRIDAY BORN</vt:lpstr>
      <vt:lpstr>SATURDAY BORN</vt:lpstr>
      <vt:lpstr>AFCREPONO SO AKYJDEJ  (OFFERTORY)</vt:lpstr>
      <vt:lpstr>ASEDA SOM  (LITURGY OF THE EUCHARIST)</vt:lpstr>
      <vt:lpstr>PowerPoint Presentation</vt:lpstr>
      <vt:lpstr>INCENSATION</vt:lpstr>
      <vt:lpstr>ASEDA MPAEJ NHYJASEJ   (INVITATION TO PRAYER)</vt:lpstr>
      <vt:lpstr>PowerPoint Presentation</vt:lpstr>
      <vt:lpstr>MPAEJ A WCBC GU AKYJDEJ SO  (PRAYER OVER THE GIFTS)</vt:lpstr>
      <vt:lpstr>ASEDA KRONKRON MPAEJ KESEJ    (EUCHARISTIC PRAYER)</vt:lpstr>
      <vt:lpstr>PowerPoint Presentation</vt:lpstr>
      <vt:lpstr>PowerPoint Presentation</vt:lpstr>
      <vt:lpstr>PowerPoint Presentation</vt:lpstr>
      <vt:lpstr>ASEDA KESEJ NNIANIMU MPAEJ    (PREFACE)</vt:lpstr>
      <vt:lpstr>PowerPoint Presentation</vt:lpstr>
      <vt:lpstr>Kronkron, Kronkron, Kronkron, Pempemankoma Awurade Nyankopcn, W’animuonyam ahyj soro ne asaase ma; Hosanna nka dej cwc sorosoro. Nhyira nka dejcnam Awurade din mu reba. Hosanna ka wc sorosoro.</vt:lpstr>
      <vt:lpstr>ASEDA KRONKRON MPAEJ KESEJ    (EUCHARISTIC PRAYER)</vt:lpstr>
      <vt:lpstr>EPICLESIS</vt:lpstr>
      <vt:lpstr>GYIDIE SUMASJM (THE MYSTERY OF FAITH)</vt:lpstr>
      <vt:lpstr>DOXOLOGY</vt:lpstr>
      <vt:lpstr>ADIDI KRONKRON SOM  (COMMUNION RITE)</vt:lpstr>
      <vt:lpstr>Yjn Se a wo soro, wo din ho nte, W’ahennie mmra, W’apedej nsi asase so, sj dej jsi soro no. Ma yjn nn daa aduane, na fa yjn mfomsoc kyj yjn, Sj dej yj de kyj wcn a cfom yjn. Mma yjn nkc nschwj mu. Na yi yjn fri mmusuo mu </vt:lpstr>
      <vt:lpstr>jnam sj, wo na ahennie ne tumi  ne animuonyam  jwc wo daa</vt:lpstr>
      <vt:lpstr>PowerPoint Presentation</vt:lpstr>
      <vt:lpstr>NNYESOC:      Cne wo sunsum ntena</vt:lpstr>
      <vt:lpstr>ASOMDWOEJ NSJNKYERJNNEJ  (SIGN OF PEACE)</vt:lpstr>
      <vt:lpstr>NYAME ADWAMMAA  (LAMB OF GOD)</vt:lpstr>
      <vt:lpstr>PowerPoint Presentation</vt:lpstr>
      <vt:lpstr>PowerPoint Presentation</vt:lpstr>
      <vt:lpstr>PowerPoint Presentation</vt:lpstr>
      <vt:lpstr>PowerPoint Presentation</vt:lpstr>
      <vt:lpstr>PowerPoint Presentation</vt:lpstr>
      <vt:lpstr>ADIDI KRONKRON  MPAEJ</vt:lpstr>
      <vt:lpstr>PowerPoint Presentation</vt:lpstr>
      <vt:lpstr>PowerPoint Presentation</vt:lpstr>
      <vt:lpstr>ADIDI KRONKRON AKYI NWOM  (POST COMMUNION SONG)</vt:lpstr>
      <vt:lpstr>PowerPoint Presentation</vt:lpstr>
      <vt:lpstr>Fa me sie w’apirakuro no mu, mma menne wo nni ntemu da.  Gyina m’akyi tia ctamfo mumuyjfoc no. sj me wuo duru so a, frj me. Ma memmra wo nkyjn. Na me ne w’ahotefoc ne w’abcfoc akamfo  wo mfensa mu mfensa. jnyj hc</vt:lpstr>
      <vt:lpstr>ADIDI KRONKRON AKYI MPAEJ  (PRAYER AFTER COMMUNION)</vt:lpstr>
      <vt:lpstr>AWIEYJ SOM  (CONCLUDING RITES)</vt:lpstr>
      <vt:lpstr>NKAEBC  (ANNOUNCEMENT)</vt:lpstr>
      <vt:lpstr>NHYIRA  (BLESSING)</vt:lpstr>
      <vt:lpstr>Yjda Nyame ase, Baasafua Kronkron, ma yj som yi nsc wani, wadaworoma ma afcrej yi jnyj yjn bcne nyinaa ho mpata dej na yjn mfata wo mmcborchunu,  jnam yjn wura Christ korc no ara so. jnyj hc</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MASS</dc:title>
  <dc:creator>OB</dc:creator>
  <cp:lastModifiedBy>HP - JFrame</cp:lastModifiedBy>
  <cp:revision>568</cp:revision>
  <dcterms:created xsi:type="dcterms:W3CDTF">2015-04-12T15:29:31Z</dcterms:created>
  <dcterms:modified xsi:type="dcterms:W3CDTF">2019-12-22T08:38:48Z</dcterms:modified>
</cp:coreProperties>
</file>