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789"/>
  </p:normalViewPr>
  <p:slideViewPr>
    <p:cSldViewPr snapToGrid="0" snapToObjects="1">
      <p:cViewPr varScale="1">
        <p:scale>
          <a:sx n="117" d="100"/>
          <a:sy n="117" d="100"/>
        </p:scale>
        <p:origin x="3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F8146-6190-804B-9E46-167BB6A558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7B8D2E-CF2A-594A-A1EF-CFD4BB802E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1F82F7-706E-3C49-AE7D-7023BDAD8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3FD54-63A7-1746-9C48-4A0B60D3B186}" type="datetimeFigureOut">
              <a:rPr lang="en-US" smtClean="0"/>
              <a:t>3/24/21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CDF7E1-736E-AE4D-8A06-D507C68E2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CC0275-EDB3-6C43-AA36-71BF44C37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E56C1-EF1D-9647-9A2C-956CD54B4D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741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B1DD6-2E7E-8042-93CF-FC24A2202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F5BDC1-7EBA-9348-B984-E9D2A3C833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3B042B-44EE-F748-A16D-26FD388CC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3FD54-63A7-1746-9C48-4A0B60D3B186}" type="datetimeFigureOut">
              <a:rPr lang="en-US" smtClean="0"/>
              <a:t>3/24/21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CF06BD-CF38-AC48-B669-59647D940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B4E87E-59F1-FC47-89E0-58D276843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E56C1-EF1D-9647-9A2C-956CD54B4D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824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61427B-22AA-B148-AA23-E08E9FF548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FADCB5-50F8-634C-833F-F516E0D0C6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F5E4EE-A6B1-CF4C-9079-0DFA7D912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3FD54-63A7-1746-9C48-4A0B60D3B186}" type="datetimeFigureOut">
              <a:rPr lang="en-US" smtClean="0"/>
              <a:t>3/24/21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F863F2-0859-2042-91EB-C81B9120C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115CC5-82C8-1B4F-855E-2D025183D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E56C1-EF1D-9647-9A2C-956CD54B4D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418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C5E13-1CB3-EA4B-9341-C1C766361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81FB1-5B8C-0D48-B585-4037469910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A3BC6B-27DF-7045-8D9E-E99C80764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3FD54-63A7-1746-9C48-4A0B60D3B186}" type="datetimeFigureOut">
              <a:rPr lang="en-US" smtClean="0"/>
              <a:t>3/24/21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DBD422-8263-CC47-A331-6E35DDDB5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7C74FF-DF6B-C348-B4F4-8740FC869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E56C1-EF1D-9647-9A2C-956CD54B4D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027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0735D-2C00-5641-A5E0-96774B5A5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2D0A41-F4F5-5D46-970F-CAED9F02CF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B7EE6B-66DE-0443-974D-DF341CD01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3FD54-63A7-1746-9C48-4A0B60D3B186}" type="datetimeFigureOut">
              <a:rPr lang="en-US" smtClean="0"/>
              <a:t>3/24/21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1F0681-6773-6547-91AF-241A9959E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2A769-6906-E24C-BE50-CC38E7AC7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E56C1-EF1D-9647-9A2C-956CD54B4D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637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627DA-8CA1-AA45-A6A7-D39F4DEC0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40C3B9-47BB-254E-A2A1-4568934281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547AAB-C16F-474C-9ADD-9F65FEF41C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D0C2BC-C347-B64D-B654-3448ADF6B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3FD54-63A7-1746-9C48-4A0B60D3B186}" type="datetimeFigureOut">
              <a:rPr lang="en-US" smtClean="0"/>
              <a:t>3/24/21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ABD725-4B95-2148-B69F-C3E619E46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3BC9DA-9ED2-3F4B-9526-D1530DB74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E56C1-EF1D-9647-9A2C-956CD54B4D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020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84AE8-EC6E-4A46-8DEF-2E678C7FA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2501BE-A736-5946-BADF-9A62C1106E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21C76B-4316-DF47-B565-3C8AA33DED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5063A6-1D37-3248-A594-C04EF5661C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F898DF-62DA-E044-B25D-8E59D8970E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2583A1-B4C3-C54E-9679-21641B294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3FD54-63A7-1746-9C48-4A0B60D3B186}" type="datetimeFigureOut">
              <a:rPr lang="en-US" smtClean="0"/>
              <a:t>3/24/21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21C0A5-6C12-554B-8A2B-F692CE33B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E076ED-2385-9A47-A985-1F5A2A7B4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E56C1-EF1D-9647-9A2C-956CD54B4D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860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9BF77-6CEC-F148-8EC7-E3F1E5BA4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771530-B3D5-C444-823E-97D8DCA8D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3FD54-63A7-1746-9C48-4A0B60D3B186}" type="datetimeFigureOut">
              <a:rPr lang="en-US" smtClean="0"/>
              <a:t>3/24/21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50BEF9-A5B4-194A-8D44-95AA032E5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290EE2-1337-8F44-B256-ECA004D8B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E56C1-EF1D-9647-9A2C-956CD54B4D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110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0A7B16-33A9-8746-A561-CA2E54E78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3FD54-63A7-1746-9C48-4A0B60D3B186}" type="datetimeFigureOut">
              <a:rPr lang="en-US" smtClean="0"/>
              <a:t>3/24/21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C1228D-2959-FA4C-8BB2-DF10F76D1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80C7D1-3CBA-DF4F-908E-B4F2CD36E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E56C1-EF1D-9647-9A2C-956CD54B4D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55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E3B14-8CB1-B643-94B1-0084655E5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8C3F12-3C85-FE46-8A7D-A419E5B04B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653260-21F2-B842-AE8C-44ACA6CA2C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78E436-9679-FC4C-9332-7DAEF7A02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3FD54-63A7-1746-9C48-4A0B60D3B186}" type="datetimeFigureOut">
              <a:rPr lang="en-US" smtClean="0"/>
              <a:t>3/24/21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8177A6-3056-8E4F-9EB7-98C209791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E3D073-FBC6-F240-894D-C8CEC1A73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E56C1-EF1D-9647-9A2C-956CD54B4D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879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E3EED-5495-7648-A665-F47C60F83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E5A3A2-9D3F-7347-AC41-3333156023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481D3A-E7BC-1347-BB5D-76A6230CDB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86DBCF-D8C1-E449-AEC4-8D1F1A3F0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3FD54-63A7-1746-9C48-4A0B60D3B186}" type="datetimeFigureOut">
              <a:rPr lang="en-US" smtClean="0"/>
              <a:t>3/24/21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B61135-E5C7-1F49-BBDF-9AAFD8EF7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ABCB89-5DC2-4142-9CFF-7B353B345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E56C1-EF1D-9647-9A2C-956CD54B4D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542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289941-B179-1045-9482-7570183B6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7BD647-3FF4-CB44-97C7-6174A3BF5E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1D6C88-B860-0E4B-B647-C5F65CB9D3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E3FD54-63A7-1746-9C48-4A0B60D3B186}" type="datetimeFigureOut">
              <a:rPr lang="en-US" smtClean="0"/>
              <a:t>3/24/21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E5302F-688F-5D4B-8E0C-BFD012BEB1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06BDF6-9921-A242-B518-EA284457CE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E56C1-EF1D-9647-9A2C-956CD54B4D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511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able, calendar&#10;&#10;Description automatically generated">
            <a:extLst>
              <a:ext uri="{FF2B5EF4-FFF2-40B4-BE49-F238E27FC236}">
                <a16:creationId xmlns:a16="http://schemas.microsoft.com/office/drawing/2014/main" id="{1009D66D-D235-2846-8307-56768AFDC1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29"/>
          <a:stretch/>
        </p:blipFill>
        <p:spPr>
          <a:xfrm>
            <a:off x="87086" y="103909"/>
            <a:ext cx="12017829" cy="6650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0937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Chen</dc:creator>
  <cp:lastModifiedBy>Kevin Chen</cp:lastModifiedBy>
  <cp:revision>5</cp:revision>
  <dcterms:created xsi:type="dcterms:W3CDTF">2021-03-23T20:22:26Z</dcterms:created>
  <dcterms:modified xsi:type="dcterms:W3CDTF">2021-03-24T23:02:43Z</dcterms:modified>
</cp:coreProperties>
</file>