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8146-6190-804B-9E46-167BB6A55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B8D2E-CF2A-594A-A1EF-CFD4BB802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F82F7-706E-3C49-AE7D-7023BDAD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FD54-63A7-1746-9C48-4A0B60D3B186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DF7E1-736E-AE4D-8A06-D507C68E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C0275-EDB3-6C43-AA36-71BF44C3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56C1-EF1D-9647-9A2C-956CD54B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1DD6-2E7E-8042-93CF-FC24A220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5BDC1-7EBA-9348-B984-E9D2A3C83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B042B-44EE-F748-A16D-26FD388C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FD54-63A7-1746-9C48-4A0B60D3B186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F06BD-CF38-AC48-B669-59647D94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4E87E-59F1-FC47-89E0-58D27684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56C1-EF1D-9647-9A2C-956CD54B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2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1427B-22AA-B148-AA23-E08E9FF54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ADCB5-50F8-634C-833F-F516E0D0C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5E4EE-A6B1-CF4C-9079-0DFA7D91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FD54-63A7-1746-9C48-4A0B60D3B186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863F2-0859-2042-91EB-C81B9120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15CC5-82C8-1B4F-855E-2D025183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56C1-EF1D-9647-9A2C-956CD54B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1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5E13-1CB3-EA4B-9341-C1C76636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1FB1-5B8C-0D48-B585-40374699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3BC6B-27DF-7045-8D9E-E99C8076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FD54-63A7-1746-9C48-4A0B60D3B186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BD422-8263-CC47-A331-6E35DDDB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C74FF-DF6B-C348-B4F4-8740FC86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56C1-EF1D-9647-9A2C-956CD54B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2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735D-2C00-5641-A5E0-96774B5A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D0A41-F4F5-5D46-970F-CAED9F02C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7EE6B-66DE-0443-974D-DF341CD0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FD54-63A7-1746-9C48-4A0B60D3B186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F0681-6773-6547-91AF-241A9959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2A769-6906-E24C-BE50-CC38E7AC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56C1-EF1D-9647-9A2C-956CD54B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3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27DA-8CA1-AA45-A6A7-D39F4DEC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C3B9-47BB-254E-A2A1-456893428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47AAB-C16F-474C-9ADD-9F65FEF41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0C2BC-C347-B64D-B654-3448ADF6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FD54-63A7-1746-9C48-4A0B60D3B186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BD725-4B95-2148-B69F-C3E619E4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C9DA-9ED2-3F4B-9526-D1530DB7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56C1-EF1D-9647-9A2C-956CD54B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2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4AE8-EC6E-4A46-8DEF-2E678C7F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501BE-A736-5946-BADF-9A62C1106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1C76B-4316-DF47-B565-3C8AA33DE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063A6-1D37-3248-A594-C04EF5661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898DF-62DA-E044-B25D-8E59D8970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583A1-B4C3-C54E-9679-21641B29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FD54-63A7-1746-9C48-4A0B60D3B186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1C0A5-6C12-554B-8A2B-F692CE33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076ED-2385-9A47-A985-1F5A2A7B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56C1-EF1D-9647-9A2C-956CD54B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6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BF77-6CEC-F148-8EC7-E3F1E5BA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71530-B3D5-C444-823E-97D8DCA8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FD54-63A7-1746-9C48-4A0B60D3B186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0BEF9-A5B4-194A-8D44-95AA032E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90EE2-1337-8F44-B256-ECA004D8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56C1-EF1D-9647-9A2C-956CD54B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1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A7B16-33A9-8746-A561-CA2E54E7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FD54-63A7-1746-9C48-4A0B60D3B186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1228D-2959-FA4C-8BB2-DF10F76D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0C7D1-3CBA-DF4F-908E-B4F2CD36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56C1-EF1D-9647-9A2C-956CD54B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3B14-8CB1-B643-94B1-0084655E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3F12-3C85-FE46-8A7D-A419E5B04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53260-21F2-B842-AE8C-44ACA6CA2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8E436-9679-FC4C-9332-7DAEF7A0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FD54-63A7-1746-9C48-4A0B60D3B186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177A6-3056-8E4F-9EB7-98C20979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3D073-FBC6-F240-894D-C8CEC1A7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56C1-EF1D-9647-9A2C-956CD54B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7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3EED-5495-7648-A665-F47C60F8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5A3A2-9D3F-7347-AC41-33331560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81D3A-E7BC-1347-BB5D-76A6230CD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6DBCF-D8C1-E449-AEC4-8D1F1A3F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FD54-63A7-1746-9C48-4A0B60D3B186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61135-E5C7-1F49-BBDF-9AAFD8EF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BCB89-5DC2-4142-9CFF-7B353B34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56C1-EF1D-9647-9A2C-956CD54B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4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89941-B179-1045-9482-7570183B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BD647-3FF4-CB44-97C7-6174A3BF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D6C88-B860-0E4B-B647-C5F65CB9D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FD54-63A7-1746-9C48-4A0B60D3B186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5302F-688F-5D4B-8E0C-BFD012BEB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6BDF6-9921-A242-B518-EA284457C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56C1-EF1D-9647-9A2C-956CD54B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1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7E04F4B-B645-BA49-9667-E0D8FF2E5EF0}"/>
              </a:ext>
            </a:extLst>
          </p:cNvPr>
          <p:cNvGrpSpPr/>
          <p:nvPr/>
        </p:nvGrpSpPr>
        <p:grpSpPr>
          <a:xfrm>
            <a:off x="886512" y="1515458"/>
            <a:ext cx="10418976" cy="3827084"/>
            <a:chOff x="886512" y="2211709"/>
            <a:chExt cx="10418976" cy="38270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D38417-A3CD-1646-8D90-767B28484EFA}"/>
                </a:ext>
              </a:extLst>
            </p:cNvPr>
            <p:cNvSpPr txBox="1"/>
            <p:nvPr/>
          </p:nvSpPr>
          <p:spPr>
            <a:xfrm>
              <a:off x="9459310" y="5761794"/>
              <a:ext cx="420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HR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0123F9-E645-2C40-B964-51A72BE5932D}"/>
                </a:ext>
              </a:extLst>
            </p:cNvPr>
            <p:cNvGrpSpPr/>
            <p:nvPr/>
          </p:nvGrpSpPr>
          <p:grpSpPr>
            <a:xfrm>
              <a:off x="886512" y="2211709"/>
              <a:ext cx="10418976" cy="3450930"/>
              <a:chOff x="945072" y="1938445"/>
              <a:chExt cx="10418976" cy="345093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697FD9C-8217-4C45-AB06-29FBCF36A0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5072" y="1938445"/>
                <a:ext cx="5126213" cy="3450930"/>
              </a:xfrm>
              <a:prstGeom prst="rect">
                <a:avLst/>
              </a:prstGeom>
            </p:spPr>
          </p:pic>
          <p:pic>
            <p:nvPicPr>
              <p:cNvPr id="7" name="Picture 6" descr="Chart&#10;&#10;Description automatically generated">
                <a:extLst>
                  <a:ext uri="{FF2B5EF4-FFF2-40B4-BE49-F238E27FC236}">
                    <a16:creationId xmlns:a16="http://schemas.microsoft.com/office/drawing/2014/main" id="{0ED60D86-45A8-914F-80C4-C42C991A7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4264" y="1947539"/>
                <a:ext cx="5129784" cy="3432742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508B99-47F3-A442-91D2-3A4058CFAF78}"/>
                </a:ext>
              </a:extLst>
            </p:cNvPr>
            <p:cNvSpPr txBox="1"/>
            <p:nvPr/>
          </p:nvSpPr>
          <p:spPr>
            <a:xfrm>
              <a:off x="4156840" y="5761794"/>
              <a:ext cx="420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09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Chen</dc:creator>
  <cp:lastModifiedBy>Kevin Chen</cp:lastModifiedBy>
  <cp:revision>4</cp:revision>
  <dcterms:created xsi:type="dcterms:W3CDTF">2021-03-23T20:22:26Z</dcterms:created>
  <dcterms:modified xsi:type="dcterms:W3CDTF">2021-03-23T20:32:23Z</dcterms:modified>
</cp:coreProperties>
</file>