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2" autoAdjust="0"/>
    <p:restoredTop sz="85350" autoAdjust="0"/>
  </p:normalViewPr>
  <p:slideViewPr>
    <p:cSldViewPr snapToGrid="0">
      <p:cViewPr varScale="1">
        <p:scale>
          <a:sx n="72" d="100"/>
          <a:sy n="72" d="100"/>
        </p:scale>
        <p:origin x="2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B75E8-6DD0-423E-8571-CEC73C451F8C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BFE69-BE2D-4B3A-BB13-3A36FB43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5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79E-E8A3-4A9D-B3D9-F00D80BF9099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0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79E-E8A3-4A9D-B3D9-F00D80BF9099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4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79E-E8A3-4A9D-B3D9-F00D80BF9099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3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79E-E8A3-4A9D-B3D9-F00D80BF9099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8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79E-E8A3-4A9D-B3D9-F00D80BF9099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1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79E-E8A3-4A9D-B3D9-F00D80BF9099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7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79E-E8A3-4A9D-B3D9-F00D80BF9099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79E-E8A3-4A9D-B3D9-F00D80BF9099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5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79E-E8A3-4A9D-B3D9-F00D80BF9099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6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79E-E8A3-4A9D-B3D9-F00D80BF9099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79E-E8A3-4A9D-B3D9-F00D80BF9099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6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179E-E8A3-4A9D-B3D9-F00D80BF9099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Additional materials: DAG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070202"/>
            <a:ext cx="9144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ea typeface="KaiTi" panose="02010609060101010101" pitchFamily="49" charset="-122"/>
                <a:cs typeface="Times New Roman" panose="02020603050405020304" pitchFamily="18" charset="0"/>
              </a:rPr>
              <a:t>eFigure 1.</a:t>
            </a:r>
            <a:r>
              <a:rPr lang="en-US" dirty="0">
                <a:ea typeface="KaiTi" panose="02010609060101010101" pitchFamily="49" charset="-122"/>
                <a:cs typeface="Times New Roman" panose="02020603050405020304" pitchFamily="18" charset="0"/>
              </a:rPr>
              <a:t> Directed acyclic graph representing our working causal assumptions.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6BEBA7-0035-F24F-8CD9-77BAE2144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00" y="1439534"/>
            <a:ext cx="0" cy="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55E14C-B734-ED47-B2CF-41507F1DB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00" y="1475392"/>
            <a:ext cx="10188000" cy="488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8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Additional materials: DAG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Suicide, overdose, and worker exit</dc:title>
  <dc:creator>Kevin Chen</dc:creator>
  <cp:lastModifiedBy>Kevin Chen</cp:lastModifiedBy>
  <cp:revision>113</cp:revision>
  <dcterms:created xsi:type="dcterms:W3CDTF">2020-03-09T17:47:28Z</dcterms:created>
  <dcterms:modified xsi:type="dcterms:W3CDTF">2020-04-14T08:39:53Z</dcterms:modified>
</cp:coreProperties>
</file>