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4"/>
    <p:restoredTop sz="96327"/>
  </p:normalViewPr>
  <p:slideViewPr>
    <p:cSldViewPr snapToGrid="0" snapToObjects="1">
      <p:cViewPr varScale="1">
        <p:scale>
          <a:sx n="162" d="100"/>
          <a:sy n="16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1B2-E60F-0643-84B3-C7DFCBE67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JS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6179B-4A92-D442-819E-7A3D97551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Topic: Create a simple bioinformatics tool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54785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E960-5523-1B4B-9DC7-4FA1B2CB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B727-07E8-A049-B83E-BE090EF7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browser </a:t>
            </a:r>
          </a:p>
          <a:p>
            <a:r>
              <a:rPr lang="en-US" dirty="0"/>
              <a:t>A text editor ( my choice is VS code)</a:t>
            </a:r>
          </a:p>
        </p:txBody>
      </p:sp>
    </p:spTree>
    <p:extLst>
      <p:ext uri="{BB962C8B-B14F-4D97-AF65-F5344CB8AC3E}">
        <p14:creationId xmlns:p14="http://schemas.microsoft.com/office/powerpoint/2010/main" val="13758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1599-C3D6-954C-9EC7-700C5FE9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0A68-2556-4844-B778-EC49D468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arning HTML, CSS, and JavaScript">
            <a:extLst>
              <a:ext uri="{FF2B5EF4-FFF2-40B4-BE49-F238E27FC236}">
                <a16:creationId xmlns:a16="http://schemas.microsoft.com/office/drawing/2014/main" id="{D6063FE1-5B74-574B-A1C5-8410074B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" y="0"/>
            <a:ext cx="117175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81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E25E-6DE7-4545-918B-55591C5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A5BB-EF7E-734F-961F-967A009A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ML CSS JavaScript - Free Online Editor and Tools">
            <a:extLst>
              <a:ext uri="{FF2B5EF4-FFF2-40B4-BE49-F238E27FC236}">
                <a16:creationId xmlns:a16="http://schemas.microsoft.com/office/drawing/2014/main" id="{98304B84-350E-5B49-B7FD-F0C76E63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01E1-5DCF-0749-99D6-2BA8773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Bioinformatic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E16C-59A1-FF48-A38D-88E74985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mutations given the wild type and the mutant</a:t>
            </a:r>
          </a:p>
          <a:p>
            <a:r>
              <a:rPr lang="en-US" dirty="0"/>
              <a:t>Display it in the browser</a:t>
            </a:r>
          </a:p>
        </p:txBody>
      </p:sp>
    </p:spTree>
    <p:extLst>
      <p:ext uri="{BB962C8B-B14F-4D97-AF65-F5344CB8AC3E}">
        <p14:creationId xmlns:p14="http://schemas.microsoft.com/office/powerpoint/2010/main" val="132832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350</TotalTime>
  <Words>46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Intro to JS </vt:lpstr>
      <vt:lpstr>TOOLS</vt:lpstr>
      <vt:lpstr>PowerPoint Presentation</vt:lpstr>
      <vt:lpstr>PowerPoint Presentation</vt:lpstr>
      <vt:lpstr>Common Bioinformatic Problem: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JS </dc:title>
  <dc:creator>Kyle Vo</dc:creator>
  <cp:lastModifiedBy>Kyle Vo</cp:lastModifiedBy>
  <cp:revision>6</cp:revision>
  <dcterms:created xsi:type="dcterms:W3CDTF">2022-02-08T14:22:30Z</dcterms:created>
  <dcterms:modified xsi:type="dcterms:W3CDTF">2022-02-08T20:12:34Z</dcterms:modified>
</cp:coreProperties>
</file>