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3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7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8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4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3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5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6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E9D1-68F9-4C90-8F9F-F2C75DF765AB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0695-1CD4-40B2-AD4A-AE3A02C28E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539552" y="2499195"/>
            <a:ext cx="1440160" cy="1008112"/>
            <a:chOff x="1547664" y="1844824"/>
            <a:chExt cx="1440160" cy="1008112"/>
          </a:xfrm>
        </p:grpSpPr>
        <p:sp>
          <p:nvSpPr>
            <p:cNvPr id="4" name="矩形 3"/>
            <p:cNvSpPr/>
            <p:nvPr/>
          </p:nvSpPr>
          <p:spPr>
            <a:xfrm>
              <a:off x="1547664" y="1844824"/>
              <a:ext cx="1296144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91680" y="1951995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USER</a:t>
              </a:r>
              <a:r>
                <a:rPr lang="zh-TW" altLang="en-US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電腦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91680" y="2370366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699792" y="2499195"/>
            <a:ext cx="2952328" cy="1008112"/>
            <a:chOff x="2699792" y="2499195"/>
            <a:chExt cx="2880320" cy="1008112"/>
          </a:xfrm>
        </p:grpSpPr>
        <p:sp>
          <p:nvSpPr>
            <p:cNvPr id="10" name="文字方塊 9"/>
            <p:cNvSpPr txBox="1"/>
            <p:nvPr/>
          </p:nvSpPr>
          <p:spPr>
            <a:xfrm>
              <a:off x="2915816" y="2570303"/>
              <a:ext cx="2304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安裝</a:t>
              </a:r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LDAP</a:t>
              </a:r>
              <a:r>
                <a:rPr lang="zh-TW" altLang="en-US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的電腦，用來管理的主機 電腦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2699792" y="2499195"/>
              <a:ext cx="2880320" cy="1008112"/>
              <a:chOff x="3347864" y="1844824"/>
              <a:chExt cx="2880320" cy="10081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47864" y="1844824"/>
                <a:ext cx="2880320" cy="1008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3995936" y="2484390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192.168.37.75</a:t>
                </a:r>
                <a:endParaRPr lang="zh-TW" altLang="en-US" sz="16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</p:grpSp>
      <p:grpSp>
        <p:nvGrpSpPr>
          <p:cNvPr id="21" name="群組 20"/>
          <p:cNvGrpSpPr/>
          <p:nvPr/>
        </p:nvGrpSpPr>
        <p:grpSpPr>
          <a:xfrm>
            <a:off x="6372200" y="2736696"/>
            <a:ext cx="2448272" cy="639566"/>
            <a:chOff x="3347864" y="3356992"/>
            <a:chExt cx="2448272" cy="639566"/>
          </a:xfrm>
        </p:grpSpPr>
        <p:sp>
          <p:nvSpPr>
            <p:cNvPr id="12" name="矩形 11"/>
            <p:cNvSpPr/>
            <p:nvPr/>
          </p:nvSpPr>
          <p:spPr>
            <a:xfrm>
              <a:off x="3635896" y="3356992"/>
              <a:ext cx="2088232" cy="639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347864" y="3363923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BMC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851920" y="365800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192.168.37.29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372200" y="1844824"/>
            <a:ext cx="2448272" cy="639566"/>
            <a:chOff x="3347864" y="3356992"/>
            <a:chExt cx="2448272" cy="639566"/>
          </a:xfrm>
        </p:grpSpPr>
        <p:sp>
          <p:nvSpPr>
            <p:cNvPr id="23" name="矩形 22"/>
            <p:cNvSpPr/>
            <p:nvPr/>
          </p:nvSpPr>
          <p:spPr>
            <a:xfrm>
              <a:off x="3635896" y="3356992"/>
              <a:ext cx="2088232" cy="639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347864" y="3363923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BMC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851920" y="365800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192.168.37.28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372200" y="3613714"/>
            <a:ext cx="2448272" cy="639566"/>
            <a:chOff x="3347864" y="3356992"/>
            <a:chExt cx="2448272" cy="639566"/>
          </a:xfrm>
        </p:grpSpPr>
        <p:sp>
          <p:nvSpPr>
            <p:cNvPr id="27" name="矩形 26"/>
            <p:cNvSpPr/>
            <p:nvPr/>
          </p:nvSpPr>
          <p:spPr>
            <a:xfrm>
              <a:off x="3635896" y="3356992"/>
              <a:ext cx="2088232" cy="639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347864" y="3363923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BMC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851920" y="365800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192.168.37.30</a:t>
              </a:r>
              <a:endPara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>
          <a:xfrm flipH="1">
            <a:off x="5652120" y="2164607"/>
            <a:ext cx="1008112" cy="375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5652120" y="3003251"/>
            <a:ext cx="1008112" cy="403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5631148" y="3507307"/>
            <a:ext cx="1008112" cy="407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1979712" y="2961249"/>
            <a:ext cx="611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/>
          <p:cNvGrpSpPr/>
          <p:nvPr/>
        </p:nvGrpSpPr>
        <p:grpSpPr>
          <a:xfrm>
            <a:off x="3131840" y="3861048"/>
            <a:ext cx="2139268" cy="382064"/>
            <a:chOff x="3779912" y="3876789"/>
            <a:chExt cx="2139268" cy="382064"/>
          </a:xfrm>
        </p:grpSpPr>
        <p:cxnSp>
          <p:nvCxnSpPr>
            <p:cNvPr id="45" name="直線單箭頭接點 44"/>
            <p:cNvCxnSpPr/>
            <p:nvPr/>
          </p:nvCxnSpPr>
          <p:spPr>
            <a:xfrm flipH="1" flipV="1">
              <a:off x="4911068" y="4258852"/>
              <a:ext cx="100811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779912" y="4258853"/>
              <a:ext cx="6116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995936" y="3876789"/>
              <a:ext cx="15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網路</a:t>
              </a:r>
              <a:endPara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05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 Chang(張博超_ASRockRack)</dc:creator>
  <cp:lastModifiedBy>Karl Chang(張博超_ASRockRack)</cp:lastModifiedBy>
  <cp:revision>3</cp:revision>
  <dcterms:created xsi:type="dcterms:W3CDTF">2020-11-11T08:35:50Z</dcterms:created>
  <dcterms:modified xsi:type="dcterms:W3CDTF">2020-11-11T09:18:09Z</dcterms:modified>
</cp:coreProperties>
</file>