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43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48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01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78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6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13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6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1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9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724D-662B-4FF1-85A2-26DFA5B32DB3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9E2E-FC6F-4E0B-87D9-0BA94B2DD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4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2178"/>
            <a:ext cx="8460432" cy="165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2069722" y="476672"/>
            <a:ext cx="5166573" cy="590753"/>
            <a:chOff x="1781690" y="246976"/>
            <a:chExt cx="5166573" cy="590753"/>
          </a:xfrm>
        </p:grpSpPr>
        <p:sp>
          <p:nvSpPr>
            <p:cNvPr id="7" name="文字方塊 6"/>
            <p:cNvSpPr txBox="1"/>
            <p:nvPr/>
          </p:nvSpPr>
          <p:spPr>
            <a:xfrm>
              <a:off x="1781690" y="260648"/>
              <a:ext cx="1926214" cy="5770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1050" dirty="0" smtClean="0"/>
                <a:t>        </a:t>
              </a:r>
              <a:r>
                <a:rPr lang="en-US" altLang="zh-TW" sz="1050" dirty="0" smtClean="0"/>
                <a:t>X</a:t>
              </a:r>
              <a:r>
                <a:rPr lang="zh-TW" altLang="en-US" sz="1050" dirty="0" smtClean="0"/>
                <a:t> </a:t>
              </a:r>
              <a:r>
                <a:rPr lang="en-US" altLang="zh-TW" sz="1050" dirty="0" smtClean="0"/>
                <a:t>(IN)</a:t>
              </a:r>
            </a:p>
            <a:p>
              <a:r>
                <a:rPr lang="en-US" altLang="zh-TW" sz="1050" dirty="0" smtClean="0"/>
                <a:t>PIN</a:t>
              </a:r>
              <a:r>
                <a:rPr lang="zh-TW" altLang="en-US" sz="1050" dirty="0" smtClean="0"/>
                <a:t>                          </a:t>
              </a:r>
              <a:r>
                <a:rPr lang="en-US" altLang="zh-TW" sz="1050" dirty="0" smtClean="0"/>
                <a:t>S-&gt;X </a:t>
              </a:r>
              <a:r>
                <a:rPr lang="zh-TW" altLang="en-US" sz="1050" dirty="0" smtClean="0"/>
                <a:t>要對接</a:t>
              </a:r>
              <a:endParaRPr lang="en-US" altLang="zh-TW" sz="1050" dirty="0" smtClean="0"/>
            </a:p>
            <a:p>
              <a:r>
                <a:rPr lang="zh-TW" altLang="en-US" sz="1050" dirty="0" smtClean="0"/>
                <a:t>        </a:t>
              </a:r>
              <a:r>
                <a:rPr lang="en-US" altLang="zh-TW" sz="1050" dirty="0" smtClean="0"/>
                <a:t>S(OUT)</a:t>
              </a:r>
              <a:endParaRPr lang="zh-TW" altLang="en-US" sz="105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982434" y="246976"/>
              <a:ext cx="2965829" cy="5770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1050" dirty="0" smtClean="0">
                  <a:solidFill>
                    <a:srgbClr val="00B0F0"/>
                  </a:solidFill>
                </a:rPr>
                <a:t>        </a:t>
              </a:r>
              <a:r>
                <a:rPr lang="en-US" altLang="zh-TW" sz="1050" dirty="0">
                  <a:solidFill>
                    <a:srgbClr val="00B0F0"/>
                  </a:solidFill>
                </a:rPr>
                <a:t> </a:t>
              </a:r>
              <a:r>
                <a:rPr lang="en-US" altLang="zh-TW" sz="1050" dirty="0" smtClean="0">
                  <a:solidFill>
                    <a:srgbClr val="00B0F0"/>
                  </a:solidFill>
                </a:rPr>
                <a:t>  Pin (</a:t>
              </a:r>
              <a:r>
                <a:rPr lang="zh-TW" altLang="en-US" sz="1050" dirty="0" smtClean="0">
                  <a:solidFill>
                    <a:srgbClr val="00B0F0"/>
                  </a:solidFill>
                </a:rPr>
                <a:t>虛擬</a:t>
              </a:r>
              <a:r>
                <a:rPr lang="en-US" altLang="zh-TW" sz="1050" dirty="0" smtClean="0">
                  <a:solidFill>
                    <a:srgbClr val="00B0F0"/>
                  </a:solidFill>
                </a:rPr>
                <a:t>)</a:t>
              </a:r>
              <a:r>
                <a:rPr lang="zh-TW" altLang="en-US" sz="1050" dirty="0" smtClean="0">
                  <a:solidFill>
                    <a:srgbClr val="00B0F0"/>
                  </a:solidFill>
                </a:rPr>
                <a:t> </a:t>
              </a:r>
              <a:r>
                <a:rPr lang="en-US" altLang="zh-TW" sz="1050" dirty="0">
                  <a:solidFill>
                    <a:srgbClr val="00B0F0"/>
                  </a:solidFill>
                </a:rPr>
                <a:t>E</a:t>
              </a:r>
              <a:r>
                <a:rPr lang="en-US" altLang="zh-TW" sz="1050" dirty="0" smtClean="0">
                  <a:solidFill>
                    <a:srgbClr val="00B0F0"/>
                  </a:solidFill>
                </a:rPr>
                <a:t>x Temp Volt status</a:t>
              </a:r>
            </a:p>
            <a:p>
              <a:r>
                <a:rPr lang="en-US" altLang="zh-TW" sz="1050" dirty="0" smtClean="0"/>
                <a:t>Type</a:t>
              </a:r>
              <a:r>
                <a:rPr lang="zh-TW" altLang="en-US" sz="1050" dirty="0" smtClean="0"/>
                <a:t> </a:t>
              </a:r>
              <a:endParaRPr lang="en-US" altLang="zh-TW" sz="1050" dirty="0" smtClean="0"/>
            </a:p>
            <a:p>
              <a:r>
                <a:rPr lang="zh-TW" altLang="en-US" sz="1050" dirty="0"/>
                <a:t> </a:t>
              </a:r>
              <a:r>
                <a:rPr lang="zh-TW" altLang="en-US" sz="1050" dirty="0" smtClean="0"/>
                <a:t>           </a:t>
              </a:r>
              <a:r>
                <a:rPr lang="en-US" altLang="zh-TW" sz="1050" dirty="0" smtClean="0">
                  <a:solidFill>
                    <a:schemeClr val="accent6">
                      <a:lumMod val="50000"/>
                    </a:schemeClr>
                  </a:solidFill>
                </a:rPr>
                <a:t>Bus(</a:t>
              </a:r>
              <a:r>
                <a:rPr lang="zh-TW" altLang="en-US" sz="1050" dirty="0" smtClean="0">
                  <a:solidFill>
                    <a:schemeClr val="accent6">
                      <a:lumMod val="50000"/>
                    </a:schemeClr>
                  </a:solidFill>
                </a:rPr>
                <a:t>真實</a:t>
              </a:r>
              <a:r>
                <a:rPr lang="en-US" altLang="zh-TW" sz="1050" dirty="0" smtClean="0">
                  <a:solidFill>
                    <a:schemeClr val="accent6">
                      <a:lumMod val="50000"/>
                    </a:schemeClr>
                  </a:solidFill>
                </a:rPr>
                <a:t>) Ex I2C GPIO ADC</a:t>
              </a:r>
              <a:endParaRPr lang="zh-TW" altLang="en-US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00038" y="1714480"/>
            <a:ext cx="6940314" cy="584800"/>
            <a:chOff x="512006" y="1484784"/>
            <a:chExt cx="6940314" cy="584800"/>
          </a:xfrm>
        </p:grpSpPr>
        <p:sp>
          <p:nvSpPr>
            <p:cNvPr id="5" name="矩形 4"/>
            <p:cNvSpPr/>
            <p:nvPr/>
          </p:nvSpPr>
          <p:spPr>
            <a:xfrm>
              <a:off x="512006" y="1484784"/>
              <a:ext cx="1656184" cy="576064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AST2500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92126" y="1594503"/>
              <a:ext cx="576064" cy="3566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I2C</a:t>
              </a:r>
              <a:r>
                <a:rPr lang="zh-TW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(S)</a:t>
              </a:r>
            </a:p>
            <a:p>
              <a:pPr algn="ctr"/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Bus</a:t>
              </a:r>
              <a:endParaRPr lang="zh-TW" altLang="en-US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27784" y="1484784"/>
              <a:ext cx="2691299" cy="576064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NCT7802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72001" y="1603239"/>
              <a:ext cx="747082" cy="3566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Temp(S)</a:t>
              </a:r>
            </a:p>
            <a:p>
              <a:pPr algn="ctr"/>
              <a:r>
                <a:rPr lang="en-US" altLang="zh-TW" sz="1200" dirty="0" smtClean="0">
                  <a:solidFill>
                    <a:srgbClr val="00B0F0"/>
                  </a:solidFill>
                </a:rPr>
                <a:t>Pin</a:t>
              </a:r>
              <a:endParaRPr lang="zh-TW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27784" y="1594503"/>
              <a:ext cx="675074" cy="3566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I2C</a:t>
              </a:r>
              <a:r>
                <a:rPr lang="zh-TW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(X)</a:t>
              </a:r>
            </a:p>
            <a:p>
              <a:pPr algn="ctr"/>
              <a:r>
                <a:rPr lang="en-US" altLang="zh-TW" sz="1200" dirty="0" smtClean="0">
                  <a:solidFill>
                    <a:schemeClr val="accent6">
                      <a:lumMod val="50000"/>
                    </a:schemeClr>
                  </a:solidFill>
                </a:rPr>
                <a:t>Bus</a:t>
              </a:r>
              <a:endParaRPr lang="zh-TW" altLang="en-US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96136" y="1493520"/>
              <a:ext cx="1656184" cy="576064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MB Temp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96136" y="1603239"/>
              <a:ext cx="718133" cy="3566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Temp</a:t>
              </a:r>
              <a:r>
                <a:rPr lang="zh-TW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(X)</a:t>
              </a:r>
            </a:p>
            <a:p>
              <a:pPr algn="ctr"/>
              <a:r>
                <a:rPr lang="en-US" altLang="zh-TW" sz="1200" dirty="0" smtClean="0">
                  <a:solidFill>
                    <a:srgbClr val="00B0F0"/>
                  </a:solidFill>
                </a:rPr>
                <a:t>Pin</a:t>
              </a:r>
              <a:endParaRPr lang="zh-TW" altLang="en-US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17" name="直線接點 16"/>
            <p:cNvCxnSpPr>
              <a:stCxn id="12" idx="1"/>
              <a:endCxn id="5" idx="3"/>
            </p:cNvCxnSpPr>
            <p:nvPr/>
          </p:nvCxnSpPr>
          <p:spPr>
            <a:xfrm flipH="1">
              <a:off x="2168190" y="1772816"/>
              <a:ext cx="45959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5319083" y="1781552"/>
              <a:ext cx="459594" cy="341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2313928" y="2420888"/>
            <a:ext cx="5284130" cy="99192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物件</a:t>
            </a:r>
            <a:r>
              <a:rPr lang="zh-TW" altLang="en-US" sz="1200" dirty="0" smtClean="0">
                <a:solidFill>
                  <a:schemeClr val="tx1"/>
                </a:solidFill>
              </a:rPr>
              <a:t>與物件之間沒有關聯性都是獨立的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這樣連接起來的程式階層跟下圖一樣越靠左邊越上層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31841" y="4493350"/>
            <a:ext cx="3670460" cy="2107745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NCT7802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5535" y="4497841"/>
            <a:ext cx="2637293" cy="210325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AST2500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92280" y="4445820"/>
            <a:ext cx="1836204" cy="2155276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>
              <a:solidFill>
                <a:srgbClr val="7030A0"/>
              </a:solidFill>
            </a:endParaRPr>
          </a:p>
          <a:p>
            <a:pPr algn="ctr"/>
            <a:endParaRPr lang="en-US" altLang="zh-TW" dirty="0">
              <a:solidFill>
                <a:srgbClr val="7030A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MB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T</a:t>
            </a:r>
            <a:r>
              <a:rPr lang="en-US" altLang="zh-TW" dirty="0" smtClean="0">
                <a:solidFill>
                  <a:srgbClr val="7030A0"/>
                </a:solidFill>
              </a:rPr>
              <a:t>emp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1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78346"/>
            <a:ext cx="4062106" cy="247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13928" y="2420888"/>
            <a:ext cx="5284130" cy="99192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NCT7802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可以在</a:t>
            </a:r>
            <a:r>
              <a:rPr lang="en-US" altLang="zh-TW" sz="1200" dirty="0" smtClean="0">
                <a:solidFill>
                  <a:schemeClr val="tx1"/>
                </a:solidFill>
              </a:rPr>
              <a:t>Common</a:t>
            </a:r>
            <a:r>
              <a:rPr lang="zh-TW" altLang="en-US" sz="1200" dirty="0" smtClean="0">
                <a:solidFill>
                  <a:schemeClr val="tx1"/>
                </a:solidFill>
              </a:rPr>
              <a:t>編輯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Func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ex $(This).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readreg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hal</a:t>
            </a:r>
            <a:r>
              <a:rPr lang="en-US" altLang="zh-TW" sz="1200" dirty="0" smtClean="0">
                <a:solidFill>
                  <a:schemeClr val="tx1"/>
                </a:solidFill>
              </a:rPr>
              <a:t> *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phal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在</a:t>
            </a:r>
            <a:r>
              <a:rPr lang="en-US" altLang="zh-TW" sz="1200" dirty="0" smtClean="0">
                <a:solidFill>
                  <a:schemeClr val="tx1"/>
                </a:solidFill>
              </a:rPr>
              <a:t>pin read </a:t>
            </a:r>
            <a:r>
              <a:rPr lang="zh-TW" altLang="en-US" sz="1200" dirty="0" smtClean="0">
                <a:solidFill>
                  <a:schemeClr val="tx1"/>
                </a:solidFill>
              </a:rPr>
              <a:t>裡就可以用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$(I2C).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readreg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hal_t</a:t>
            </a:r>
            <a:r>
              <a:rPr lang="en-US" altLang="zh-TW" sz="1200" dirty="0" smtClean="0">
                <a:solidFill>
                  <a:schemeClr val="tx1"/>
                </a:solidFill>
              </a:rPr>
              <a:t>*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phal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  <a:r>
              <a:rPr lang="zh-TW" altLang="en-US" sz="1200" dirty="0" smtClean="0">
                <a:solidFill>
                  <a:schemeClr val="tx1"/>
                </a:solidFill>
              </a:rPr>
              <a:t>就是這個物件的輸入可以用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7" y="3412808"/>
            <a:ext cx="4123094" cy="253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69" y="260648"/>
            <a:ext cx="7139477" cy="19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4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122</Words>
  <Application>Microsoft Office PowerPoint</Application>
  <PresentationFormat>如螢幕大小 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Karl Chang(張博超_ASRockRack)</dc:creator>
  <cp:lastModifiedBy>Karl Chang(張博超_ASRockRack)</cp:lastModifiedBy>
  <cp:revision>11</cp:revision>
  <dcterms:created xsi:type="dcterms:W3CDTF">2021-02-17T06:51:26Z</dcterms:created>
  <dcterms:modified xsi:type="dcterms:W3CDTF">2021-02-17T09:01:51Z</dcterms:modified>
</cp:coreProperties>
</file>