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5245-D162-1B43-8642-94B5FCFEA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45CA8-F2BD-0545-8F04-55654F293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FECEB-06D3-E241-ABBB-B45EFD23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E5FC-3447-8443-943D-C9F11D69D123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5F4DF-C50D-A54E-86DE-ABA7708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C5130-B424-844E-A0D7-5FDABD74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C49C-39D7-C042-BE78-D07917AE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0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EADB-ED75-B446-8857-9CCDF779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902BD-D7D6-A441-974F-8785ADF3B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BB56A-65D4-9744-95B0-24B86D125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E5FC-3447-8443-943D-C9F11D69D123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A183D-72DD-4949-A9EE-C3C623E90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71639-3AA6-8A45-A608-421106B1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C49C-39D7-C042-BE78-D07917AE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5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19670-E58E-D243-94B8-62DE4BC90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B4329-E47D-8643-AB22-BF2414AB1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25B48-2028-C749-A79D-26556EAAF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E5FC-3447-8443-943D-C9F11D69D123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BC8D9-EF4E-6346-9D95-A7EB0FE33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70A65-87A8-9F41-96B8-CBC66147E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C49C-39D7-C042-BE78-D07917AE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4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A720-B5D5-F24E-94C6-06DCBDE89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07206-4325-9C4C-A16D-5BCA0C1FE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5E787-9D18-DF4D-92E1-E5B9C50E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E5FC-3447-8443-943D-C9F11D69D123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13681-A491-5C4C-A55C-7FDBA80B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B9AE9-F82F-5742-996E-AE8CB6FE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C49C-39D7-C042-BE78-D07917AE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7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7767-3B93-3542-847F-31312003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E7BF9-7E47-8B4E-95AD-FC2F793B8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3A0B8-B427-3A4E-8F64-C6BF85DA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E5FC-3447-8443-943D-C9F11D69D123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37309-65AA-9D47-B4FD-04765ED8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5479B-CCA8-5F48-9CC3-FDC1F14A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C49C-39D7-C042-BE78-D07917AE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0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895F7-4E3C-8745-B96C-E7538373D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55D66-697A-8148-8B65-D6C9906AB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5FFC5-7BB2-8A4C-B8D6-5A0ECD5BF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656E9-8483-6441-9E60-3007CA34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E5FC-3447-8443-943D-C9F11D69D123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A2815-ACD7-FC4F-A06D-C4134111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F3593-E0FB-9F4C-9A16-50F173E7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C49C-39D7-C042-BE78-D07917AE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8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D11C-819E-9E44-B7C4-907C6A09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F8528-8143-7641-B813-096B90DED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E1D9B-6495-E54C-8E54-49C789FE3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1642C-8751-AD4D-8710-53DC60493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47475-1DEC-F945-BAD8-111C6B357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D4F73-902E-0448-80F3-027F34D1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E5FC-3447-8443-943D-C9F11D69D123}" type="datetimeFigureOut">
              <a:rPr lang="en-US" smtClean="0"/>
              <a:t>8/12/20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0A912-DC73-834F-8950-FD5AE738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6C07F-B83A-3F4E-90B2-C375F7AF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C49C-39D7-C042-BE78-D07917AE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1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5CC2-AB57-E04E-A44E-99A87481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6FDF70-1655-4A42-BF33-F2B476A4A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E5FC-3447-8443-943D-C9F11D69D123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79D0D-E73E-034E-877C-8803AA8B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3A35D-FB8C-6A45-BC22-930FACE1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C49C-39D7-C042-BE78-D07917AE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9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A6F53-E7A0-DC4D-A19A-539C7AAB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E5FC-3447-8443-943D-C9F11D69D123}" type="datetimeFigureOut">
              <a:rPr lang="en-US" smtClean="0"/>
              <a:t>8/12/20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7A5B1-FAAD-7347-A4EA-F49D4469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080C9-5AB5-364B-8914-B533AF46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C49C-39D7-C042-BE78-D07917AE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1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CDDD-36F4-BE4F-936A-A514F0919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A868B-3F58-3445-9132-C8C8D01F5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48726-DD7B-7B45-A835-AA5E5F8F3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8F3D0-D50D-854F-BA6C-0296E4A9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E5FC-3447-8443-943D-C9F11D69D123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115A0-D39D-3845-AD33-818A039E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D6B90-E0A1-A449-B57E-148991BE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C49C-39D7-C042-BE78-D07917AE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0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A91E-22B0-AB4D-B9CC-2454ED90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7FDD4-D17A-E143-9BE5-0141CDACA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3AA48-98D9-E745-857F-458D47B3C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BF520-CAE0-0143-94CA-DA3E054B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E5FC-3447-8443-943D-C9F11D69D123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4EC95-2489-2A4B-A853-EEC5F909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67516-C826-E446-9694-AEAA04FD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C49C-39D7-C042-BE78-D07917AE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1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D9407B-12AE-AF4B-8DD4-0C7E672E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CA149-1FCC-6B41-A39F-E7234CE3F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EABAA-B5A0-854C-8AAF-87F4CF9FB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EE5FC-3447-8443-943D-C9F11D69D123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D46CC-C443-5C45-92A1-5007CE104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945D7-DAE8-F245-BF90-D93898E32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9C49C-39D7-C042-BE78-D07917AE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1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2439-CE97-964D-955E-6C81E53DF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Motivational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D1796-1F5E-EB4F-82BA-8CB9CCD892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Material for SWEN90016 students</a:t>
            </a:r>
          </a:p>
          <a:p>
            <a:r>
              <a:rPr lang="en-US" dirty="0"/>
              <a:t>August, 2020</a:t>
            </a:r>
          </a:p>
        </p:txBody>
      </p:sp>
    </p:spTree>
    <p:extLst>
      <p:ext uri="{BB962C8B-B14F-4D97-AF65-F5344CB8AC3E}">
        <p14:creationId xmlns:p14="http://schemas.microsoft.com/office/powerpoint/2010/main" val="24012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4FF1-E190-424E-ACE3-267FBA7B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motivational modelling?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4A06D-BF36-314A-A544-D8665705D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to understand a problem that is easy to connect with requirements and designs</a:t>
            </a:r>
          </a:p>
          <a:p>
            <a:r>
              <a:rPr lang="en-US" dirty="0"/>
              <a:t>Based on research in agent-oriented software engineering and influenced by design thinking</a:t>
            </a:r>
          </a:p>
          <a:p>
            <a:r>
              <a:rPr lang="en-US" dirty="0"/>
              <a:t>Three stage process</a:t>
            </a:r>
          </a:p>
          <a:p>
            <a:pPr lvl="1"/>
            <a:r>
              <a:rPr lang="en-US" dirty="0"/>
              <a:t>Do/be/feel™ elicitation</a:t>
            </a:r>
          </a:p>
          <a:p>
            <a:pPr lvl="1"/>
            <a:r>
              <a:rPr lang="en-US" dirty="0"/>
              <a:t>Converting 4 lists into a single (high-level) diagram</a:t>
            </a:r>
          </a:p>
          <a:p>
            <a:pPr lvl="1"/>
            <a:r>
              <a:rPr lang="en-US" dirty="0"/>
              <a:t>Ongoing checking throughout a project </a:t>
            </a:r>
          </a:p>
        </p:txBody>
      </p:sp>
    </p:spTree>
    <p:extLst>
      <p:ext uri="{BB962C8B-B14F-4D97-AF65-F5344CB8AC3E}">
        <p14:creationId xmlns:p14="http://schemas.microsoft.com/office/powerpoint/2010/main" val="133142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17C53107-02C7-584F-80A2-548014C6B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6103" y="533400"/>
            <a:ext cx="10396331" cy="1447800"/>
          </a:xfrm>
        </p:spPr>
        <p:txBody>
          <a:bodyPr/>
          <a:lstStyle/>
          <a:p>
            <a:pPr algn="ctr"/>
            <a:r>
              <a:rPr lang="en-US" altLang="en-US" dirty="0"/>
              <a:t>Family Artifacts Register Motivational Model</a:t>
            </a:r>
            <a:br>
              <a:rPr lang="en-US" altLang="en-US" dirty="0"/>
            </a:br>
            <a:r>
              <a:rPr lang="en-US" altLang="en-US" sz="3600" dirty="0"/>
              <a:t>COMP3002 project in 2019</a:t>
            </a:r>
          </a:p>
        </p:txBody>
      </p:sp>
      <p:pic>
        <p:nvPicPr>
          <p:cNvPr id="27650" name="Content Placeholder 3">
            <a:extLst>
              <a:ext uri="{FF2B5EF4-FFF2-40B4-BE49-F238E27FC236}">
                <a16:creationId xmlns:a16="http://schemas.microsoft.com/office/drawing/2014/main" id="{02A63165-6311-784B-B123-D5782CCAF93A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71813" y="2492375"/>
            <a:ext cx="5822950" cy="3690938"/>
          </a:xfrm>
        </p:spPr>
      </p:pic>
    </p:spTree>
    <p:extLst>
      <p:ext uri="{BB962C8B-B14F-4D97-AF65-F5344CB8AC3E}">
        <p14:creationId xmlns:p14="http://schemas.microsoft.com/office/powerpoint/2010/main" val="352632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A983-25F3-C24E-92BC-50A95DFC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kern="1200" dirty="0">
                <a:solidFill>
                  <a:srgbClr val="FFFFFF"/>
                </a:solidFill>
                <a:highlight>
                  <a:srgbClr val="000080"/>
                </a:highlight>
                <a:latin typeface="+mj-lt"/>
                <a:ea typeface="+mj-ea"/>
                <a:cs typeface="+mj-cs"/>
              </a:rPr>
              <a:t>A simple </a:t>
            </a:r>
            <a:r>
              <a:rPr lang="en-US" sz="5400" kern="1200" dirty="0" err="1">
                <a:solidFill>
                  <a:srgbClr val="FFFFFF"/>
                </a:solidFill>
                <a:highlight>
                  <a:srgbClr val="000080"/>
                </a:highlight>
                <a:latin typeface="+mj-lt"/>
                <a:ea typeface="+mj-ea"/>
                <a:cs typeface="+mj-cs"/>
              </a:rPr>
              <a:t>ePortfolio</a:t>
            </a:r>
            <a:r>
              <a:rPr lang="en-US" sz="5400" kern="1200" dirty="0">
                <a:solidFill>
                  <a:srgbClr val="FFFFFF"/>
                </a:solidFill>
                <a:highlight>
                  <a:srgbClr val="000080"/>
                </a:highlight>
                <a:latin typeface="+mj-lt"/>
                <a:ea typeface="+mj-ea"/>
                <a:cs typeface="+mj-cs"/>
              </a:rPr>
              <a:t> Motivational Model</a:t>
            </a:r>
            <a:br>
              <a:rPr lang="en-US" sz="5400" kern="1200" dirty="0">
                <a:solidFill>
                  <a:srgbClr val="FFFFFF"/>
                </a:solidFill>
                <a:highlight>
                  <a:srgbClr val="000080"/>
                </a:highlight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highlight>
                  <a:srgbClr val="000080"/>
                </a:highlight>
                <a:latin typeface="+mj-lt"/>
                <a:ea typeface="+mj-ea"/>
                <a:cs typeface="+mj-cs"/>
              </a:rPr>
              <a:t>for COMP30022 in 2020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B00F9C9-840A-7F47-83D9-DD366BA5EEE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23675"/>
            <a:ext cx="5459470" cy="281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6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1D0C-023F-F143-AE94-602C5CFA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Motivational models for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D0ACA-7B6F-324A-8522-456139B84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 the model to represent your understanding of the problem and to reach agreement with the development team</a:t>
            </a:r>
          </a:p>
          <a:p>
            <a:r>
              <a:rPr lang="en-US" dirty="0"/>
              <a:t>Fill in the do/be/feel template</a:t>
            </a:r>
          </a:p>
          <a:p>
            <a:r>
              <a:rPr lang="en-US" dirty="0"/>
              <a:t>The COMP30022 will lead the process</a:t>
            </a:r>
          </a:p>
        </p:txBody>
      </p:sp>
    </p:spTree>
    <p:extLst>
      <p:ext uri="{BB962C8B-B14F-4D97-AF65-F5344CB8AC3E}">
        <p14:creationId xmlns:p14="http://schemas.microsoft.com/office/powerpoint/2010/main" val="336256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E387-56D9-2643-A2AF-2E0F18C3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26" y="365126"/>
            <a:ext cx="4966799" cy="559214"/>
          </a:xfrm>
        </p:spPr>
        <p:txBody>
          <a:bodyPr>
            <a:normAutofit fontScale="90000"/>
          </a:bodyPr>
          <a:lstStyle/>
          <a:p>
            <a:r>
              <a:rPr lang="en-US" dirty="0"/>
              <a:t>Do/be/feel Template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F003B8-ECC1-7F43-9170-DCD55C7C4915}"/>
              </a:ext>
            </a:extLst>
          </p:cNvPr>
          <p:cNvGraphicFramePr>
            <a:graphicFrameLocks noGrp="1"/>
          </p:cNvGraphicFramePr>
          <p:nvPr/>
        </p:nvGraphicFramePr>
        <p:xfrm>
          <a:off x="1587500" y="1303866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686691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232937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419374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054108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68506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84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42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858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0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007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74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751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358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74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761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625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07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134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Motivational Modelling</vt:lpstr>
      <vt:lpstr>What is motivational modelling?</vt:lpstr>
      <vt:lpstr>Family Artifacts Register Motivational Model COMP3002 project in 2019</vt:lpstr>
      <vt:lpstr>A simple ePortfolio Motivational Model for COMP30022 in 2020</vt:lpstr>
      <vt:lpstr>Motivational models for you</vt:lpstr>
      <vt:lpstr>Do/be/feel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Motivational Modelling</dc:title>
  <dc:creator>Leon Sterling</dc:creator>
  <cp:lastModifiedBy>Leon Sterling</cp:lastModifiedBy>
  <cp:revision>4</cp:revision>
  <dcterms:created xsi:type="dcterms:W3CDTF">2020-08-11T23:25:57Z</dcterms:created>
  <dcterms:modified xsi:type="dcterms:W3CDTF">2020-08-11T23:36:47Z</dcterms:modified>
</cp:coreProperties>
</file>