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0087-A53A-4E21-A87B-35EEB0DD2EC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A582-D931-4056-ADE9-D27C8E2F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Resource Allocation</a:t>
            </a:r>
            <a:br>
              <a:rPr lang="en-US" dirty="0" smtClean="0"/>
            </a:br>
            <a:r>
              <a:rPr lang="en-US" dirty="0" smtClean="0"/>
              <a:t>May 1,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Threshold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229600" cy="3928037"/>
          </a:xfrm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Multiply probability of abandoning target by value of sigmoid at that distance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Sigmoid parameters can be tweaked but decent results with this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Nearby targets are almost never abandoned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9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241759"/>
            <a:ext cx="9052560" cy="4320841"/>
          </a:xfrm>
        </p:spPr>
      </p:pic>
      <p:sp>
        <p:nvSpPr>
          <p:cNvPr id="6" name="TextBox 5"/>
          <p:cNvSpPr txBox="1"/>
          <p:nvPr/>
        </p:nvSpPr>
        <p:spPr>
          <a:xfrm>
            <a:off x="381000" y="5410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30 targets, 150 robots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Took 3 seconds to go from 70 errors to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 each time step robots move 1% of the way towards current target in straight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week was final project</a:t>
            </a:r>
          </a:p>
          <a:p>
            <a:r>
              <a:rPr lang="en-US" dirty="0" smtClean="0"/>
              <a:t>Placed deposit on apartment in Ft Walton</a:t>
            </a:r>
          </a:p>
          <a:p>
            <a:r>
              <a:rPr lang="en-US" dirty="0" smtClean="0"/>
              <a:t>Cleaned out the closet/office for Ben</a:t>
            </a:r>
          </a:p>
          <a:p>
            <a:r>
              <a:rPr lang="en-US" dirty="0" smtClean="0"/>
              <a:t>Followed the change reporting procedure for workload</a:t>
            </a:r>
          </a:p>
          <a:p>
            <a:pPr lvl="1"/>
            <a:r>
              <a:rPr lang="en-US" dirty="0" smtClean="0"/>
              <a:t>Will e-mail Dr. Whiteman tomorrow if I don’t hear from the office </a:t>
            </a:r>
            <a:r>
              <a:rPr lang="en-US" smtClean="0"/>
              <a:t>I emailed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Dynamic Resource Allocation May 1, 2014</vt:lpstr>
      <vt:lpstr>Distance Threshold Function</vt:lpstr>
      <vt:lpstr>Representative Simulation Results</vt:lpstr>
      <vt:lpstr>Misc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Resource Allocation May 1, 2014</dc:title>
  <dc:creator>Kyle</dc:creator>
  <cp:lastModifiedBy>Kyle</cp:lastModifiedBy>
  <cp:revision>2</cp:revision>
  <dcterms:created xsi:type="dcterms:W3CDTF">2014-05-01T21:12:02Z</dcterms:created>
  <dcterms:modified xsi:type="dcterms:W3CDTF">2014-05-01T21:23:56Z</dcterms:modified>
</cp:coreProperties>
</file>