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C4F0-E436-4DC0-945E-3D8C4E370425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059A-A640-4443-B4ED-4327B2E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rogers\Documents\IARPA Projects\STOVL UAV Pics\ForwardFligh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7821612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715000" y="1207532"/>
            <a:ext cx="152400" cy="621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838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Landing attachments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1207532"/>
            <a:ext cx="978131" cy="12308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3400" y="4278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Propulsors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71801" y="3657600"/>
            <a:ext cx="1826046" cy="621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05493" y="2940051"/>
            <a:ext cx="71307" cy="1338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5493" y="2438400"/>
            <a:ext cx="1900107" cy="1840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9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</dc:creator>
  <cp:lastModifiedBy>Johnathan</cp:lastModifiedBy>
  <cp:revision>3</cp:revision>
  <dcterms:created xsi:type="dcterms:W3CDTF">2012-01-23T18:09:46Z</dcterms:created>
  <dcterms:modified xsi:type="dcterms:W3CDTF">2012-01-23T18:20:37Z</dcterms:modified>
</cp:coreProperties>
</file>