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D7DA2-D0C1-4BA7-85C8-38B8B6BCA10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75D0-D7A6-4614-8F2A-B6E7F0A8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9" y="1261760"/>
            <a:ext cx="8097381" cy="433448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00400" y="4316968"/>
            <a:ext cx="495300" cy="407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472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Payload Bay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72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Wing Hinge 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38800" y="3810000"/>
            <a:ext cx="304801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4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</dc:creator>
  <cp:lastModifiedBy>Johnathan</cp:lastModifiedBy>
  <cp:revision>1</cp:revision>
  <dcterms:created xsi:type="dcterms:W3CDTF">2012-01-23T18:20:14Z</dcterms:created>
  <dcterms:modified xsi:type="dcterms:W3CDTF">2012-01-23T18:20:26Z</dcterms:modified>
</cp:coreProperties>
</file>