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3889-053A-4654-B80A-056DC80CB41C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E0F7-8C28-4245-A877-95131EA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26917"/>
            <a:ext cx="6687294" cy="41293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495800" y="3163669"/>
            <a:ext cx="43967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5800" y="36970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protected during landing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8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</dc:creator>
  <cp:lastModifiedBy>Johnathan</cp:lastModifiedBy>
  <cp:revision>1</cp:revision>
  <dcterms:created xsi:type="dcterms:W3CDTF">2012-01-23T18:30:24Z</dcterms:created>
  <dcterms:modified xsi:type="dcterms:W3CDTF">2012-01-23T18:32:01Z</dcterms:modified>
</cp:coreProperties>
</file>