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7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0" y="999786"/>
            <a:ext cx="6982800" cy="485842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276600" y="3962400"/>
            <a:ext cx="7620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33600" y="4572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non-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colinear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thrust lines for maneuverability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56512" y="3657600"/>
            <a:ext cx="0" cy="925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8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</dc:creator>
  <cp:lastModifiedBy>Johnathan</cp:lastModifiedBy>
  <cp:revision>2</cp:revision>
  <dcterms:created xsi:type="dcterms:W3CDTF">2012-01-23T18:30:24Z</dcterms:created>
  <dcterms:modified xsi:type="dcterms:W3CDTF">2012-01-23T18:33:45Z</dcterms:modified>
</cp:coreProperties>
</file>