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E1B6E4A-1873-449B-82E8-7CBEFBFB20DE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A3AFFA-F45F-4515-91B7-663421C43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B6E4A-1873-449B-82E8-7CBEFBFB20DE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3AFFA-F45F-4515-91B7-663421C43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B6E4A-1873-449B-82E8-7CBEFBFB20DE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3AFFA-F45F-4515-91B7-663421C43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B6E4A-1873-449B-82E8-7CBEFBFB20DE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3AFFA-F45F-4515-91B7-663421C436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B6E4A-1873-449B-82E8-7CBEFBFB20DE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3AFFA-F45F-4515-91B7-663421C436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B6E4A-1873-449B-82E8-7CBEFBFB20DE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3AFFA-F45F-4515-91B7-663421C436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B6E4A-1873-449B-82E8-7CBEFBFB20DE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3AFFA-F45F-4515-91B7-663421C436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B6E4A-1873-449B-82E8-7CBEFBFB20DE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3AFFA-F45F-4515-91B7-663421C4369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1B6E4A-1873-449B-82E8-7CBEFBFB20DE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3AFFA-F45F-4515-91B7-663421C43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E1B6E4A-1873-449B-82E8-7CBEFBFB20DE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A3AFFA-F45F-4515-91B7-663421C436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E1B6E4A-1873-449B-82E8-7CBEFBFB20DE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A3AFFA-F45F-4515-91B7-663421C4369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E1B6E4A-1873-449B-82E8-7CBEFBFB20DE}" type="datetimeFigureOut">
              <a:rPr lang="en-US" smtClean="0"/>
              <a:t>12/17/2013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9A3AFFA-F45F-4515-91B7-663421C436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Week of December 16, 2013</a:t>
            </a:r>
            <a:br>
              <a:rPr lang="en-US" dirty="0" smtClean="0"/>
            </a:br>
            <a:r>
              <a:rPr lang="en-US" dirty="0" smtClean="0"/>
              <a:t>&amp; Long-Term Goals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Kyle </a:t>
            </a:r>
            <a:r>
              <a:rPr lang="en-US" dirty="0" err="1" smtClean="0"/>
              <a:t>Volle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6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86744"/>
            <a:ext cx="6781800" cy="502355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Yaw Torque with Coupling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6019800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0.451-2.360 </a:t>
            </a:r>
            <a:r>
              <a:rPr lang="en-US" dirty="0" err="1" smtClean="0"/>
              <a:t>ft-lbs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attitude + altitude control in hover</a:t>
            </a:r>
          </a:p>
          <a:p>
            <a:r>
              <a:rPr lang="en-US" dirty="0" smtClean="0"/>
              <a:t>Optimize geometry</a:t>
            </a:r>
          </a:p>
          <a:p>
            <a:pPr lvl="1"/>
            <a:r>
              <a:rPr lang="en-US" dirty="0" smtClean="0"/>
              <a:t>More accurate mass model</a:t>
            </a:r>
          </a:p>
          <a:p>
            <a:r>
              <a:rPr lang="en-US" dirty="0" smtClean="0"/>
              <a:t>Progress on forward flight control</a:t>
            </a:r>
          </a:p>
          <a:p>
            <a:r>
              <a:rPr lang="en-US" dirty="0" smtClean="0"/>
              <a:t>At minimum 2 conference submissions</a:t>
            </a:r>
          </a:p>
          <a:p>
            <a:endParaRPr lang="en-US" dirty="0"/>
          </a:p>
          <a:p>
            <a:r>
              <a:rPr lang="en-US" dirty="0" err="1" smtClean="0"/>
              <a:t>Quals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Next Semester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Finalize forward and hover control</a:t>
            </a:r>
          </a:p>
          <a:p>
            <a:r>
              <a:rPr lang="en-US" dirty="0" smtClean="0"/>
              <a:t>Hardware design to construction stage</a:t>
            </a:r>
          </a:p>
          <a:p>
            <a:pPr lvl="1"/>
            <a:r>
              <a:rPr lang="en-US" dirty="0" smtClean="0"/>
              <a:t>Component selection</a:t>
            </a:r>
          </a:p>
          <a:p>
            <a:pPr lvl="1"/>
            <a:r>
              <a:rPr lang="en-US" dirty="0" smtClean="0"/>
              <a:t>Vehicle and launcher</a:t>
            </a:r>
          </a:p>
          <a:p>
            <a:r>
              <a:rPr lang="en-US" dirty="0" smtClean="0"/>
              <a:t>Validate simulation results externally</a:t>
            </a:r>
          </a:p>
          <a:p>
            <a:pPr lvl="1"/>
            <a:r>
              <a:rPr lang="en-US" dirty="0" smtClean="0"/>
              <a:t>X-Plane?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76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 construction of vehicle</a:t>
            </a:r>
          </a:p>
          <a:p>
            <a:r>
              <a:rPr lang="en-US" dirty="0" smtClean="0"/>
              <a:t>Successful construction of launcher</a:t>
            </a:r>
          </a:p>
          <a:p>
            <a:r>
              <a:rPr lang="en-US" dirty="0" smtClean="0"/>
              <a:t>Thesis documenting entirety of project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6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81328"/>
            <a:ext cx="85344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is a lin. </a:t>
            </a:r>
            <a:r>
              <a:rPr lang="en-US" sz="2400" dirty="0"/>
              <a:t>t</a:t>
            </a:r>
            <a:r>
              <a:rPr lang="en-US" sz="2400" dirty="0" smtClean="0"/>
              <a:t>rans. from thrust space to torque space</a:t>
            </a:r>
          </a:p>
          <a:p>
            <a:pPr lvl="1"/>
            <a:r>
              <a:rPr lang="en-US" sz="2000" dirty="0" smtClean="0"/>
              <a:t>Most generally, each vector space forms a parallelepiped</a:t>
            </a:r>
          </a:p>
          <a:p>
            <a:pPr lvl="1"/>
            <a:r>
              <a:rPr lang="en-US" sz="2000" dirty="0" smtClean="0"/>
              <a:t>Determinant of A is the ratio of the volumes of these shapes</a:t>
            </a:r>
          </a:p>
          <a:p>
            <a:pPr lvl="1"/>
            <a:r>
              <a:rPr lang="en-US" sz="2000" dirty="0" smtClean="0"/>
              <a:t>The determinant is a reasonable metric</a:t>
            </a:r>
          </a:p>
          <a:p>
            <a:pPr lvl="1"/>
            <a:r>
              <a:rPr lang="en-US" sz="2000" dirty="0" smtClean="0"/>
              <a:t>An example of this transformation is shown on next 2 slides</a:t>
            </a:r>
          </a:p>
          <a:p>
            <a:r>
              <a:rPr lang="en-US" sz="2400" dirty="0" smtClean="0"/>
              <a:t>As has been noted, yawing moment is limiting factor</a:t>
            </a:r>
          </a:p>
          <a:p>
            <a:pPr lvl="1"/>
            <a:r>
              <a:rPr lang="en-US" sz="2000" dirty="0" smtClean="0"/>
              <a:t>This suggests other potential metrics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A-matrix Metric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7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072" y="1481138"/>
            <a:ext cx="5627856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Thrust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2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Torque Space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278488"/>
            <a:ext cx="6324600" cy="4807987"/>
          </a:xfrm>
        </p:spPr>
      </p:pic>
    </p:spTree>
    <p:extLst>
      <p:ext uri="{BB962C8B-B14F-4D97-AF65-F5344CB8AC3E}">
        <p14:creationId xmlns:p14="http://schemas.microsoft.com/office/powerpoint/2010/main" val="285816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Note that the reachable yaw torques are an order of magnitude smaller than the others</a:t>
            </a:r>
          </a:p>
          <a:p>
            <a:r>
              <a:rPr lang="en-US" sz="2400" dirty="0" smtClean="0"/>
              <a:t>Distance between faces most perpendicular to yaw axis is proportional to the norm of column 2.</a:t>
            </a:r>
          </a:p>
          <a:p>
            <a:r>
              <a:rPr lang="en-US" sz="2400" dirty="0" smtClean="0"/>
              <a:t>These lead us to consider norm of column 2 and maximum yaw torque as other metrics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3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93554"/>
            <a:ext cx="5867400" cy="503260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3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Determinants are valued ±2.0</a:t>
            </a:r>
          </a:p>
          <a:p>
            <a:r>
              <a:rPr lang="en-US" dirty="0" smtClean="0"/>
              <a:t>Determinants &lt; ± 0.01 were set as NULL</a:t>
            </a:r>
          </a:p>
          <a:p>
            <a:r>
              <a:rPr lang="en-US" dirty="0" smtClean="0"/>
              <a:t>This plot neglects coupling</a:t>
            </a:r>
          </a:p>
          <a:p>
            <a:r>
              <a:rPr lang="en-US" dirty="0" smtClean="0"/>
              <a:t>Hinge line angle is 15</a:t>
            </a:r>
            <a:r>
              <a:rPr lang="en-US" baseline="30000" dirty="0" smtClean="0"/>
              <a:t>o</a:t>
            </a:r>
          </a:p>
          <a:p>
            <a:r>
              <a:rPr lang="en-US" dirty="0" smtClean="0"/>
              <a:t>Positive determinant – scaling and rotation</a:t>
            </a:r>
          </a:p>
          <a:p>
            <a:r>
              <a:rPr lang="en-US" dirty="0" smtClean="0"/>
              <a:t>Negative – scaling, rotation and reflection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6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86" y="1481138"/>
            <a:ext cx="5664227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Yaw Torque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6019800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0.128 to 1.982 </a:t>
            </a:r>
            <a:r>
              <a:rPr lang="en-US" dirty="0" err="1" smtClean="0"/>
              <a:t>ft-lbs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0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05844"/>
            <a:ext cx="6553200" cy="479015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Determinant with Coupling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6019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-1.307-2.647</a:t>
            </a:r>
          </a:p>
        </p:txBody>
      </p:sp>
    </p:spTree>
    <p:extLst>
      <p:ext uri="{BB962C8B-B14F-4D97-AF65-F5344CB8AC3E}">
        <p14:creationId xmlns:p14="http://schemas.microsoft.com/office/powerpoint/2010/main" val="2193130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179</TotalTime>
  <Words>251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Week of December 16, 2013 &amp; Long-Term Goals</vt:lpstr>
      <vt:lpstr>A-matrix Metric</vt:lpstr>
      <vt:lpstr>Thrust Space</vt:lpstr>
      <vt:lpstr>Torque Space</vt:lpstr>
      <vt:lpstr>Comments</vt:lpstr>
      <vt:lpstr>Determinant Plots</vt:lpstr>
      <vt:lpstr>PowerPoint Presentation</vt:lpstr>
      <vt:lpstr>Maximum Yaw Torque</vt:lpstr>
      <vt:lpstr>Determinant with Coupling</vt:lpstr>
      <vt:lpstr>Yaw Torque with Coupling</vt:lpstr>
      <vt:lpstr>Goals for Next Semester</vt:lpstr>
      <vt:lpstr>Goals for 2014</vt:lpstr>
      <vt:lpstr>Project Goals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of December 16, 2013 &amp; Long-Term Goals</dc:title>
  <dc:creator>Kyle</dc:creator>
  <cp:lastModifiedBy>Kyle</cp:lastModifiedBy>
  <cp:revision>11</cp:revision>
  <dcterms:created xsi:type="dcterms:W3CDTF">2013-12-17T17:28:52Z</dcterms:created>
  <dcterms:modified xsi:type="dcterms:W3CDTF">2013-12-17T20:28:41Z</dcterms:modified>
</cp:coreProperties>
</file>