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00" y="-162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1E2-B595-4F84-81BA-8D10CBD46D9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766-706C-4CBB-B5B9-163A4928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6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1E2-B595-4F84-81BA-8D10CBD46D9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766-706C-4CBB-B5B9-163A4928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4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1E2-B595-4F84-81BA-8D10CBD46D9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766-706C-4CBB-B5B9-163A4928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4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1E2-B595-4F84-81BA-8D10CBD46D9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766-706C-4CBB-B5B9-163A4928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0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1E2-B595-4F84-81BA-8D10CBD46D9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766-706C-4CBB-B5B9-163A4928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1E2-B595-4F84-81BA-8D10CBD46D9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766-706C-4CBB-B5B9-163A4928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6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1E2-B595-4F84-81BA-8D10CBD46D9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766-706C-4CBB-B5B9-163A4928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8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1E2-B595-4F84-81BA-8D10CBD46D9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766-706C-4CBB-B5B9-163A4928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1E2-B595-4F84-81BA-8D10CBD46D9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766-706C-4CBB-B5B9-163A4928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1E2-B595-4F84-81BA-8D10CBD46D9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766-706C-4CBB-B5B9-163A4928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1E2-B595-4F84-81BA-8D10CBD46D9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3766-706C-4CBB-B5B9-163A4928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91E2-B595-4F84-81BA-8D10CBD46D9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3766-706C-4CBB-B5B9-163A4928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0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597" y="13411200"/>
            <a:ext cx="14598596" cy="822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820400"/>
            <a:ext cx="13608672" cy="60388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98" y="3352800"/>
            <a:ext cx="11988799" cy="8991600"/>
          </a:xfrm>
          <a:prstGeom prst="rect">
            <a:avLst/>
          </a:prstGeom>
        </p:spPr>
      </p:pic>
      <p:sp>
        <p:nvSpPr>
          <p:cNvPr id="5" name="AutoShape 2" descr="iREAL_full_pri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10210800" cy="5105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9800" y="5425475"/>
            <a:ext cx="15621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WE DO:</a:t>
            </a:r>
          </a:p>
          <a:p>
            <a:pPr marL="857250" indent="-857250">
              <a:buFontTx/>
              <a:buChar char="-"/>
            </a:pPr>
            <a:r>
              <a:rPr lang="en-US" dirty="0" smtClean="0"/>
              <a:t>Design and Control of Modular Ground and Air Robots</a:t>
            </a:r>
          </a:p>
          <a:p>
            <a:pPr marL="857250" indent="-857250">
              <a:buFontTx/>
              <a:buChar char="-"/>
            </a:pPr>
            <a:r>
              <a:rPr lang="en-US" dirty="0" smtClean="0"/>
              <a:t>Massively Parallel Computational Automation</a:t>
            </a:r>
          </a:p>
          <a:p>
            <a:pPr marL="857250" indent="-857250">
              <a:buFontTx/>
              <a:buChar char="-"/>
            </a:pPr>
            <a:r>
              <a:rPr lang="en-US" dirty="0" smtClean="0"/>
              <a:t>Morphing Vehicles and Hybrid Locomotion</a:t>
            </a:r>
          </a:p>
          <a:p>
            <a:pPr marL="857250" indent="-857250">
              <a:buFontTx/>
              <a:buChar char="-"/>
            </a:pPr>
            <a:r>
              <a:rPr lang="en-US" dirty="0" smtClean="0"/>
              <a:t>Novel Algorithms for Nonlinear Estimation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88235" y="11638037"/>
            <a:ext cx="16459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WE ARE LOOKING FOR:</a:t>
            </a:r>
          </a:p>
          <a:p>
            <a:pPr marL="857250" indent="-857250">
              <a:buFontTx/>
              <a:buChar char="-"/>
            </a:pPr>
            <a:r>
              <a:rPr lang="en-US" dirty="0" smtClean="0"/>
              <a:t>Hardware/</a:t>
            </a:r>
            <a:r>
              <a:rPr lang="en-US" dirty="0"/>
              <a:t>e</a:t>
            </a:r>
            <a:r>
              <a:rPr lang="en-US" dirty="0" smtClean="0"/>
              <a:t>lectronics design for robotics</a:t>
            </a:r>
          </a:p>
          <a:p>
            <a:pPr marL="857250" indent="-857250">
              <a:buFontTx/>
              <a:buChar char="-"/>
            </a:pPr>
            <a:r>
              <a:rPr lang="en-US" dirty="0" smtClean="0"/>
              <a:t>Help  with testing &amp; fabrication of novel devices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3" t="18199" b="63619"/>
          <a:stretch/>
        </p:blipFill>
        <p:spPr>
          <a:xfrm>
            <a:off x="25298400" y="-76200"/>
            <a:ext cx="7620000" cy="53896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33600" y="15697200"/>
            <a:ext cx="16535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WHO WE ARE:</a:t>
            </a:r>
          </a:p>
          <a:p>
            <a:pPr marL="857250" indent="-857250">
              <a:buFontTx/>
              <a:buChar char="-"/>
            </a:pPr>
            <a:r>
              <a:rPr lang="en-US" dirty="0" smtClean="0"/>
              <a:t>Dr. Jonathan Rogers</a:t>
            </a:r>
          </a:p>
          <a:p>
            <a:pPr marL="857250" indent="-857250">
              <a:buFontTx/>
              <a:buChar char="-"/>
            </a:pPr>
            <a:r>
              <a:rPr lang="en-US" dirty="0" smtClean="0"/>
              <a:t>Laura Strickland</a:t>
            </a:r>
          </a:p>
          <a:p>
            <a:pPr marL="857250" indent="-857250">
              <a:buFontTx/>
              <a:buChar char="-"/>
            </a:pPr>
            <a:r>
              <a:rPr lang="en-US" dirty="0" smtClean="0"/>
              <a:t>Andrew Brown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28860" y="15697200"/>
            <a:ext cx="1818894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857250" indent="-857250">
              <a:buFontTx/>
              <a:buChar char="-"/>
            </a:pPr>
            <a:r>
              <a:rPr lang="en-US" dirty="0" smtClean="0"/>
              <a:t>Jonathan Warner</a:t>
            </a:r>
          </a:p>
          <a:p>
            <a:pPr marL="857250" indent="-857250">
              <a:buFontTx/>
              <a:buChar char="-"/>
            </a:pPr>
            <a:r>
              <a:rPr lang="en-US" dirty="0" smtClean="0"/>
              <a:t>Kyle </a:t>
            </a:r>
            <a:r>
              <a:rPr lang="en-US" dirty="0" err="1" smtClean="0"/>
              <a:t>Volle</a:t>
            </a:r>
            <a:endParaRPr lang="en-US" dirty="0" smtClean="0"/>
          </a:p>
          <a:p>
            <a:pPr marL="857250" indent="-857250">
              <a:buFontTx/>
              <a:buChar char="-"/>
            </a:pPr>
            <a:r>
              <a:rPr lang="en-US" dirty="0" err="1" smtClean="0"/>
              <a:t>Pil</a:t>
            </a:r>
            <a:r>
              <a:rPr lang="en-US" dirty="0" smtClean="0"/>
              <a:t> </a:t>
            </a:r>
            <a:r>
              <a:rPr lang="en-US" dirty="0" err="1" smtClean="0"/>
              <a:t>Eun</a:t>
            </a:r>
            <a:r>
              <a:rPr lang="en-US" dirty="0" smtClean="0"/>
              <a:t> Kim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20300" y="1371600"/>
            <a:ext cx="15278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+mj-lt"/>
              </a:rPr>
              <a:t>Intelligent Robotics and Emergent Automation Lab</a:t>
            </a:r>
            <a:endParaRPr lang="en-US" sz="9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36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70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</dc:creator>
  <cp:lastModifiedBy>Kyle</cp:lastModifiedBy>
  <cp:revision>7</cp:revision>
  <dcterms:created xsi:type="dcterms:W3CDTF">2013-11-11T20:34:48Z</dcterms:created>
  <dcterms:modified xsi:type="dcterms:W3CDTF">2013-11-12T00:31:28Z</dcterms:modified>
</cp:coreProperties>
</file>