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1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171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683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527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329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733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6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115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758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16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489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0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38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390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424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098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BFA55A-9A2F-4413-BB94-5C4034E48395}" type="datetimeFigureOut">
              <a:rPr lang="LID4096" smtClean="0"/>
              <a:t>12/27/2019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D65F58-8973-4D09-AB5B-2BE9FBD2C6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50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FB502-FAB8-4A97-9AD8-6745AE7A5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656" y="1139484"/>
            <a:ext cx="8761851" cy="21101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Code First </a:t>
            </a:r>
            <a:r>
              <a:rPr lang="ru-RU" sz="7200" dirty="0">
                <a:solidFill>
                  <a:schemeClr val="tx1"/>
                </a:solidFill>
              </a:rPr>
              <a:t>в </a:t>
            </a:r>
            <a:r>
              <a:rPr lang="en-US" sz="7200" dirty="0">
                <a:solidFill>
                  <a:schemeClr val="tx1"/>
                </a:solidFill>
              </a:rPr>
              <a:t>Entity Framework</a:t>
            </a:r>
            <a:r>
              <a:rPr lang="ru-RU" sz="7200" dirty="0">
                <a:solidFill>
                  <a:schemeClr val="tx1"/>
                </a:solidFill>
              </a:rPr>
              <a:t> </a:t>
            </a:r>
            <a:br>
              <a:rPr lang="ru-RU" sz="7200" dirty="0">
                <a:solidFill>
                  <a:schemeClr val="tx1"/>
                </a:solidFill>
              </a:rPr>
            </a:br>
            <a:r>
              <a:rPr lang="ru-RU" sz="6700" i="1" dirty="0">
                <a:solidFill>
                  <a:schemeClr val="tx1"/>
                </a:solidFill>
              </a:rPr>
              <a:t>Создание базы данных</a:t>
            </a:r>
            <a:endParaRPr lang="LID4096" sz="7200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Картинки по запросу entity framework logo">
            <a:extLst>
              <a:ext uri="{FF2B5EF4-FFF2-40B4-BE49-F238E27FC236}">
                <a16:creationId xmlns:a16="http://schemas.microsoft.com/office/drawing/2014/main" id="{B7F9960C-0B15-4676-B680-F0887282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431" y="5761006"/>
            <a:ext cx="1451904" cy="91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c# logo">
            <a:extLst>
              <a:ext uri="{FF2B5EF4-FFF2-40B4-BE49-F238E27FC236}">
                <a16:creationId xmlns:a16="http://schemas.microsoft.com/office/drawing/2014/main" id="{56CCDEDF-7134-48C8-90C9-DA4821C2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774" y="5761006"/>
            <a:ext cx="915506" cy="91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asp.net mvc logo">
            <a:extLst>
              <a:ext uri="{FF2B5EF4-FFF2-40B4-BE49-F238E27FC236}">
                <a16:creationId xmlns:a16="http://schemas.microsoft.com/office/drawing/2014/main" id="{00EB9068-2500-45B8-B4AB-F780D651C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169" y="5761006"/>
            <a:ext cx="1451904" cy="91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9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11469-E85D-4B43-9BB1-55CDA8D1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612" y="211015"/>
            <a:ext cx="9355015" cy="956602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Абстрактный класс </a:t>
            </a:r>
            <a:r>
              <a:rPr lang="en-US" sz="5400" dirty="0"/>
              <a:t>DbMigration</a:t>
            </a:r>
            <a:endParaRPr lang="LID4096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55DCD-F22B-460D-98D2-E1E2D34690F1}"/>
              </a:ext>
            </a:extLst>
          </p:cNvPr>
          <p:cNvSpPr txBox="1"/>
          <p:nvPr/>
        </p:nvSpPr>
        <p:spPr>
          <a:xfrm>
            <a:off x="1645920" y="1519310"/>
            <a:ext cx="5514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public virtual void Up()</a:t>
            </a:r>
          </a:p>
          <a:p>
            <a:endParaRPr lang="en-US" sz="3600" dirty="0"/>
          </a:p>
          <a:p>
            <a:r>
              <a:rPr lang="en-US" sz="3600" dirty="0"/>
              <a:t>public virtual void Down()  </a:t>
            </a:r>
            <a:endParaRPr lang="LID4096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21179C-2F69-4765-9B25-816D6432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858" y="1292546"/>
            <a:ext cx="453976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1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3797E-07FA-4042-9009-519528E2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207" y="-101991"/>
            <a:ext cx="10018713" cy="1752599"/>
          </a:xfrm>
        </p:spPr>
        <p:txBody>
          <a:bodyPr>
            <a:normAutofit/>
          </a:bodyPr>
          <a:lstStyle/>
          <a:p>
            <a:r>
              <a:rPr lang="ru-RU" sz="6000" dirty="0"/>
              <a:t>Создание миграции данных</a:t>
            </a:r>
            <a:endParaRPr lang="LID4096" sz="6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CCC28A-7305-49FA-AE00-B7186990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85" y="1585190"/>
            <a:ext cx="8297433" cy="12384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01813A-3A0E-42E5-9DDF-43B273D6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74" y="3066642"/>
            <a:ext cx="6775570" cy="28883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F9BAD5-D083-4A0C-A915-313FE818F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123" y="3830521"/>
            <a:ext cx="3304797" cy="4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2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7DD5D-AD24-4223-8CC6-5D3A7373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598" y="2373923"/>
            <a:ext cx="10018713" cy="1752599"/>
          </a:xfrm>
        </p:spPr>
        <p:txBody>
          <a:bodyPr>
            <a:normAutofit/>
          </a:bodyPr>
          <a:lstStyle/>
          <a:p>
            <a:r>
              <a:rPr lang="ru-RU" sz="6600" dirty="0"/>
              <a:t>Спасибо за внимание!</a:t>
            </a:r>
            <a:endParaRPr lang="LID4096" sz="6600" dirty="0"/>
          </a:p>
        </p:txBody>
      </p:sp>
    </p:spTree>
    <p:extLst>
      <p:ext uri="{BB962C8B-B14F-4D97-AF65-F5344CB8AC3E}">
        <p14:creationId xmlns:p14="http://schemas.microsoft.com/office/powerpoint/2010/main" val="83651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9A294-DA95-4AD0-A660-7470B588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3" y="182880"/>
            <a:ext cx="7174524" cy="988255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tx1"/>
                </a:solidFill>
              </a:rPr>
              <a:t>Модель данных</a:t>
            </a:r>
            <a:endParaRPr lang="LID4096" sz="72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1AA216-F86D-4F94-9B9E-67A59867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3" y="1565061"/>
            <a:ext cx="4340448" cy="33164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A1F530-A367-48F4-9669-FB332608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13" y="1565061"/>
            <a:ext cx="4340448" cy="33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8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C1B3A-DDAA-4092-AF95-42BA40F6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3101"/>
            <a:ext cx="8596668" cy="754966"/>
          </a:xfrm>
        </p:spPr>
        <p:txBody>
          <a:bodyPr>
            <a:noAutofit/>
          </a:bodyPr>
          <a:lstStyle/>
          <a:p>
            <a:r>
              <a:rPr lang="ru-RU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Создание базы данных</a:t>
            </a:r>
            <a:endParaRPr lang="LID4096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B6522-7035-426A-BC82-C48D4725B01C}"/>
              </a:ext>
            </a:extLst>
          </p:cNvPr>
          <p:cNvSpPr txBox="1"/>
          <p:nvPr/>
        </p:nvSpPr>
        <p:spPr>
          <a:xfrm>
            <a:off x="1885070" y="1470073"/>
            <a:ext cx="10306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4000" dirty="0"/>
              <a:t>Создание объектной модели в памяти</a:t>
            </a:r>
          </a:p>
          <a:p>
            <a:pPr marL="342900" indent="-342900">
              <a:buAutoNum type="arabicPeriod"/>
            </a:pPr>
            <a:endParaRPr lang="ru-RU" sz="4000" dirty="0"/>
          </a:p>
          <a:p>
            <a:pPr marL="342900" indent="-342900">
              <a:buAutoNum type="arabicPeriod"/>
            </a:pPr>
            <a:r>
              <a:rPr lang="ru-RU" sz="4000" dirty="0"/>
              <a:t>Создание БД с использованием инициализатора базы данных</a:t>
            </a:r>
            <a:endParaRPr lang="LID4096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946F3-0127-4083-9FFF-401EFA4E4BCA}"/>
              </a:ext>
            </a:extLst>
          </p:cNvPr>
          <p:cNvSpPr txBox="1"/>
          <p:nvPr/>
        </p:nvSpPr>
        <p:spPr>
          <a:xfrm>
            <a:off x="2269587" y="4456624"/>
            <a:ext cx="9537896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b="1" dirty="0"/>
              <a:t>Инициализация БД запускается тогда, когда впервые используется объект контекста, при этом она проходит отложено.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244471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AF4B5A-BBD8-4248-8B9E-9EB9F3C6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11" y="222103"/>
            <a:ext cx="5010110" cy="26195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4A2A73-2799-4BF1-A73F-9348FF72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91" y="222103"/>
            <a:ext cx="5010110" cy="1091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D103F7-D87E-4B1B-93EE-EB8469B14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791" y="1750363"/>
            <a:ext cx="5010110" cy="1091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A6164C-6A7F-4462-AF1C-7C026C869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462" y="3278623"/>
            <a:ext cx="4556658" cy="2882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D9B71-DD49-4A13-AE0D-0DC3A2392123}"/>
              </a:ext>
            </a:extLst>
          </p:cNvPr>
          <p:cNvSpPr txBox="1"/>
          <p:nvPr/>
        </p:nvSpPr>
        <p:spPr>
          <a:xfrm>
            <a:off x="5598942" y="6089203"/>
            <a:ext cx="33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Контекст данных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9473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FBABCA-E976-405F-8FBC-23852C3F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38" y="170995"/>
            <a:ext cx="3600953" cy="32580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CC2673-26E4-4978-8398-ADA7F7AF3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627" y="3693935"/>
            <a:ext cx="9495693" cy="2736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86E69C-DD33-460E-B55E-0B455E1FC496}"/>
              </a:ext>
            </a:extLst>
          </p:cNvPr>
          <p:cNvSpPr txBox="1"/>
          <p:nvPr/>
        </p:nvSpPr>
        <p:spPr>
          <a:xfrm>
            <a:off x="5533669" y="1292165"/>
            <a:ext cx="7014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Изменение модели</a:t>
            </a:r>
            <a:endParaRPr lang="LID4096" sz="6000" dirty="0"/>
          </a:p>
        </p:txBody>
      </p:sp>
    </p:spTree>
    <p:extLst>
      <p:ext uri="{BB962C8B-B14F-4D97-AF65-F5344CB8AC3E}">
        <p14:creationId xmlns:p14="http://schemas.microsoft.com/office/powerpoint/2010/main" val="95240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C90E1-5632-4C24-88E3-37DCC53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55" y="482990"/>
            <a:ext cx="10984783" cy="642426"/>
          </a:xfrm>
        </p:spPr>
        <p:txBody>
          <a:bodyPr>
            <a:noAutofit/>
          </a:bodyPr>
          <a:lstStyle/>
          <a:p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Инициализация базы данных</a:t>
            </a:r>
            <a:endParaRPr lang="LID4096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2B60A-DDEA-4B16-B389-10001770D6F3}"/>
              </a:ext>
            </a:extLst>
          </p:cNvPr>
          <p:cNvSpPr txBox="1"/>
          <p:nvPr/>
        </p:nvSpPr>
        <p:spPr>
          <a:xfrm>
            <a:off x="1631853" y="1463040"/>
            <a:ext cx="5641144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/>
              <a:t>IDatabaseInitializer&lt;TContext&gt;</a:t>
            </a:r>
            <a:endParaRPr lang="LID4096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9A342-FF76-474A-8C9E-334CF3B2215F}"/>
              </a:ext>
            </a:extLst>
          </p:cNvPr>
          <p:cNvSpPr txBox="1"/>
          <p:nvPr/>
        </p:nvSpPr>
        <p:spPr>
          <a:xfrm>
            <a:off x="1703232" y="2385439"/>
            <a:ext cx="95238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000" dirty="0"/>
              <a:t> CreateDatabaseIfNotExist</a:t>
            </a:r>
          </a:p>
          <a:p>
            <a:pPr marL="342900" indent="-342900">
              <a:buAutoNum type="arabicParenR"/>
            </a:pPr>
            <a:endParaRPr lang="en-US" sz="4000" dirty="0"/>
          </a:p>
          <a:p>
            <a:pPr marL="342900" indent="-342900">
              <a:buAutoNum type="arabicParenR"/>
            </a:pPr>
            <a:r>
              <a:rPr lang="en-US" sz="4000" dirty="0"/>
              <a:t> DropCreateDatabaseIfModelChanges</a:t>
            </a:r>
          </a:p>
          <a:p>
            <a:pPr marL="342900" indent="-342900">
              <a:buAutoNum type="arabicParenR"/>
            </a:pPr>
            <a:endParaRPr lang="en-US" sz="4000" dirty="0"/>
          </a:p>
          <a:p>
            <a:pPr marL="342900" indent="-342900">
              <a:buAutoNum type="arabicParenR"/>
            </a:pPr>
            <a:r>
              <a:rPr lang="en-US" sz="4000" dirty="0"/>
              <a:t> DropCreateDatabaseAlways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36115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D015A-5EE9-458D-8895-8B2C76F7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973" y="123093"/>
            <a:ext cx="8505762" cy="903849"/>
          </a:xfrm>
        </p:spPr>
        <p:txBody>
          <a:bodyPr>
            <a:noAutofit/>
          </a:bodyPr>
          <a:lstStyle/>
          <a:p>
            <a:r>
              <a:rPr lang="ru-RU" sz="6000" dirty="0"/>
              <a:t>Запуск инициализации</a:t>
            </a:r>
            <a:endParaRPr lang="LID4096" sz="6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F423F0-BC69-4A8C-8464-DCB9F573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19" y="1311761"/>
            <a:ext cx="7587719" cy="189423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97C0FB-5452-4CBB-9EEB-CE914FAB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19" y="3429000"/>
            <a:ext cx="8505762" cy="15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0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18761-F33C-4DE0-9180-80B48B3F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82" y="1"/>
            <a:ext cx="10248144" cy="1716258"/>
          </a:xfrm>
        </p:spPr>
        <p:txBody>
          <a:bodyPr/>
          <a:lstStyle/>
          <a:p>
            <a:r>
              <a:rPr lang="ru-RU" dirty="0"/>
              <a:t>Создание базы данных с некоторыми данными по умолчанию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609E2-F9EA-4262-89DD-B53E5ADAD910}"/>
              </a:ext>
            </a:extLst>
          </p:cNvPr>
          <p:cNvSpPr txBox="1"/>
          <p:nvPr/>
        </p:nvSpPr>
        <p:spPr>
          <a:xfrm>
            <a:off x="2648327" y="1561513"/>
            <a:ext cx="803265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Создать свой класс инициализатора</a:t>
            </a:r>
          </a:p>
          <a:p>
            <a:pPr marL="342900" indent="-342900">
              <a:buAutoNum type="arabicParenR"/>
            </a:pPr>
            <a:r>
              <a:rPr lang="ru-RU" sz="2400" dirty="0"/>
              <a:t>Унаследовать его от одного из базовых классов</a:t>
            </a:r>
          </a:p>
          <a:p>
            <a:pPr marL="342900" indent="-342900">
              <a:buAutoNum type="arabicParenR"/>
            </a:pPr>
            <a:r>
              <a:rPr lang="ru-RU" sz="2400" dirty="0"/>
              <a:t>Переопределить метод </a:t>
            </a:r>
            <a:r>
              <a:rPr lang="en-US" sz="2400" dirty="0"/>
              <a:t>Seed()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89862E-52B5-40A9-A71F-62D0E6E8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15" y="3029737"/>
            <a:ext cx="5770277" cy="1716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E77A6A-15C4-4BCE-B5D2-E10B399DF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475" y="3029737"/>
            <a:ext cx="3420911" cy="36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0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D3581-05C9-4932-8FAD-136C406D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94" y="0"/>
            <a:ext cx="9347812" cy="1266092"/>
          </a:xfrm>
        </p:spPr>
        <p:txBody>
          <a:bodyPr>
            <a:normAutofit/>
          </a:bodyPr>
          <a:lstStyle/>
          <a:p>
            <a:r>
              <a:rPr lang="ru-RU" sz="6000" dirty="0"/>
              <a:t>Миграции модели данных</a:t>
            </a:r>
            <a:endParaRPr lang="LID4096" sz="6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E77FC2-5FD4-49A3-9F05-3435138E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83" y="1158988"/>
            <a:ext cx="2691720" cy="2118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EEE48-AF4F-4B65-8642-F91D6130DC3C}"/>
              </a:ext>
            </a:extLst>
          </p:cNvPr>
          <p:cNvSpPr txBox="1"/>
          <p:nvPr/>
        </p:nvSpPr>
        <p:spPr>
          <a:xfrm>
            <a:off x="4909624" y="1266092"/>
            <a:ext cx="7090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Для управления миграциями модели в Code-First используется класс </a:t>
            </a:r>
            <a:r>
              <a:rPr lang="ru-RU" sz="2400" b="1" dirty="0"/>
              <a:t>DbMigration</a:t>
            </a:r>
            <a:r>
              <a:rPr lang="ru-RU" sz="2400" dirty="0"/>
              <a:t> из пространства имен System.Data.Entity.Migrations. Миграции позволяют указать текущую версию модели, показав какие должны быть внесены изменения в базу данных.</a:t>
            </a:r>
            <a:endParaRPr lang="LID4096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1E8BFF-8B07-4689-86D4-A7C024C20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939" y="3665127"/>
            <a:ext cx="7322344" cy="15432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D5D211-9144-47A6-85F8-5D6299F9A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036" y="3665127"/>
            <a:ext cx="2801705" cy="154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328</TotalTime>
  <Words>112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Corbel</vt:lpstr>
      <vt:lpstr>Параллакс</vt:lpstr>
      <vt:lpstr>Code First в Entity Framework  Создание базы данных</vt:lpstr>
      <vt:lpstr>Модель данных</vt:lpstr>
      <vt:lpstr>Создание базы данных</vt:lpstr>
      <vt:lpstr>Презентация PowerPoint</vt:lpstr>
      <vt:lpstr>Презентация PowerPoint</vt:lpstr>
      <vt:lpstr>Инициализация базы данных</vt:lpstr>
      <vt:lpstr>Запуск инициализации</vt:lpstr>
      <vt:lpstr>Создание базы данных с некоторыми данными по умолчанию</vt:lpstr>
      <vt:lpstr>Миграции модели данных</vt:lpstr>
      <vt:lpstr>Абстрактный класс DbMigration</vt:lpstr>
      <vt:lpstr>Создание миграции данных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Миграции данных в Entity Framework</dc:title>
  <dc:creator>Arseniy</dc:creator>
  <cp:lastModifiedBy>Arseniy</cp:lastModifiedBy>
  <cp:revision>21</cp:revision>
  <dcterms:created xsi:type="dcterms:W3CDTF">2019-12-27T10:08:04Z</dcterms:created>
  <dcterms:modified xsi:type="dcterms:W3CDTF">2019-12-27T15:38:46Z</dcterms:modified>
</cp:coreProperties>
</file>