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28" r:id="rId5"/>
    <p:sldMasterId id="2147483837" r:id="rId6"/>
  </p:sldMasterIdLst>
  <p:notesMasterIdLst>
    <p:notesMasterId r:id="rId19"/>
  </p:notesMasterIdLst>
  <p:handoutMasterIdLst>
    <p:handoutMasterId r:id="rId20"/>
  </p:handoutMasterIdLst>
  <p:sldIdLst>
    <p:sldId id="399" r:id="rId7"/>
    <p:sldId id="382" r:id="rId8"/>
    <p:sldId id="425" r:id="rId9"/>
    <p:sldId id="427" r:id="rId10"/>
    <p:sldId id="424" r:id="rId11"/>
    <p:sldId id="428" r:id="rId12"/>
    <p:sldId id="429" r:id="rId13"/>
    <p:sldId id="430" r:id="rId14"/>
    <p:sldId id="432" r:id="rId15"/>
    <p:sldId id="431" r:id="rId16"/>
    <p:sldId id="387" r:id="rId17"/>
    <p:sldId id="3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tcracker12 Template Regular Internal CONFIDENTIAL" id="{CF09B140-F5D8-7741-BE42-FFB0971C9067}">
          <p14:sldIdLst>
            <p14:sldId id="399"/>
            <p14:sldId id="382"/>
            <p14:sldId id="425"/>
            <p14:sldId id="427"/>
            <p14:sldId id="424"/>
            <p14:sldId id="428"/>
            <p14:sldId id="429"/>
            <p14:sldId id="430"/>
            <p14:sldId id="432"/>
            <p14:sldId id="431"/>
            <p14:sldId id="387"/>
            <p14:sldId id="377"/>
          </p14:sldIdLst>
        </p14:section>
        <p14:section name="Diagrams and Tables" id="{7603975E-9D9C-0F40-B3D2-62029C4583DF}">
          <p14:sldIdLst/>
        </p14:section>
        <p14:section name="Charts and Statistics" id="{C9F26F01-32CB-5543-BAFF-C99BC9FE531C}">
          <p14:sldIdLst/>
        </p14:section>
        <p14:section name="Example Slides" id="{E86FC766-8AAE-C64A-816C-62691F73CC5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AEAE"/>
    <a:srgbClr val="898A8A"/>
    <a:srgbClr val="949595"/>
    <a:srgbClr val="B9C1C7"/>
    <a:srgbClr val="A3788F"/>
    <a:srgbClr val="F3C177"/>
    <a:srgbClr val="86A4C7"/>
    <a:srgbClr val="7886A9"/>
    <a:srgbClr val="789B6B"/>
    <a:srgbClr val="006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9949" autoAdjust="0"/>
  </p:normalViewPr>
  <p:slideViewPr>
    <p:cSldViewPr snapToGrid="0" snapToObjects="1" showGuides="1">
      <p:cViewPr>
        <p:scale>
          <a:sx n="70" d="100"/>
          <a:sy n="70" d="100"/>
        </p:scale>
        <p:origin x="504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EBD8-1CFB-5242-A9B6-5F351F12321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6438-02C6-2C49-A3F9-C647C0D1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97D3-68DD-6C4E-8928-6DB89C700B16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5500D-B56E-F848-A42C-DA665AA6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Vision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Компьютерное зрение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изображений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Сегментация изображений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detection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 recognition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Naturel Language Processing (NLP) -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Обработка текстов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текстов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рукописного текста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печатного текста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Сегментация текста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Optical character recognition (OCR) –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Распознавание текста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Распознавание паспортов, номеров машин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and speech -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Аудио и речь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Распознавание речи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аудио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tables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-Табличные данные	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Регрессия (оценка)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series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Временные ряды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Трейдинг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Предсказание спроса, продаж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Generative Adversarial network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Генеративки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Генерация картинок, текстов, речи, аудио, схемы,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wav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</a:t>
            </a: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Улучшение изображений: калоризация,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Resolution </a:t>
            </a:r>
          </a:p>
          <a:p>
            <a:pPr lvl="0"/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Reinforcement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Обучение с подкреплением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Роботы, автопилоты,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дроны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Genetic algorithms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Генетические алгоритмы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Оптимизация, генерация архитектур НС, подбор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гиперпараметров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32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Гиперпараметры</a:t>
            </a:r>
            <a:r>
              <a:rPr lang="ru-RU" dirty="0" smtClean="0"/>
              <a:t> модели (неизменяемые параметры НС, НЕ изменяются самой </a:t>
            </a:r>
            <a:r>
              <a:rPr lang="ru-RU" dirty="0" err="1" smtClean="0"/>
              <a:t>нейросетью</a:t>
            </a:r>
            <a:r>
              <a:rPr lang="ru-RU" dirty="0" smtClean="0"/>
              <a:t> в процессе обучения)</a:t>
            </a:r>
          </a:p>
          <a:p>
            <a:r>
              <a:rPr lang="ru-RU" dirty="0" smtClean="0"/>
              <a:t>К ним относятся:</a:t>
            </a:r>
          </a:p>
          <a:p>
            <a:r>
              <a:rPr lang="ru-RU" dirty="0" smtClean="0"/>
              <a:t>количество слоев в модели;</a:t>
            </a:r>
          </a:p>
          <a:p>
            <a:r>
              <a:rPr lang="ru-RU" dirty="0" smtClean="0"/>
              <a:t>типы слоев </a:t>
            </a:r>
            <a:r>
              <a:rPr lang="ru-RU" dirty="0" err="1" smtClean="0"/>
              <a:t>нейросети</a:t>
            </a:r>
            <a:endParaRPr lang="ru-RU" dirty="0" smtClean="0"/>
          </a:p>
          <a:p>
            <a:r>
              <a:rPr lang="ru-RU" dirty="0" smtClean="0"/>
              <a:t>количество нейронов в каждом слое;</a:t>
            </a:r>
          </a:p>
          <a:p>
            <a:r>
              <a:rPr lang="ru-RU" dirty="0" smtClean="0"/>
              <a:t>скорость обучения (</a:t>
            </a:r>
            <a:r>
              <a:rPr lang="ru-RU" dirty="0" err="1" smtClean="0"/>
              <a:t>learning</a:t>
            </a:r>
            <a:r>
              <a:rPr lang="ru-RU" dirty="0" smtClean="0"/>
              <a:t> </a:t>
            </a:r>
            <a:r>
              <a:rPr lang="ru-RU" dirty="0" err="1" smtClean="0"/>
              <a:t>rate</a:t>
            </a:r>
            <a:r>
              <a:rPr lang="ru-RU" dirty="0" smtClean="0"/>
              <a:t>);</a:t>
            </a:r>
          </a:p>
          <a:p>
            <a:r>
              <a:rPr lang="ru-RU" dirty="0" smtClean="0"/>
              <a:t>размер мини-выборки при обучении (</a:t>
            </a:r>
            <a:r>
              <a:rPr lang="ru-RU" dirty="0" err="1" smtClean="0"/>
              <a:t>batch</a:t>
            </a:r>
            <a:r>
              <a:rPr lang="ru-RU" dirty="0" smtClean="0"/>
              <a:t> </a:t>
            </a:r>
            <a:r>
              <a:rPr lang="ru-RU" dirty="0" err="1" smtClean="0"/>
              <a:t>size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функция ошибки </a:t>
            </a:r>
          </a:p>
          <a:p>
            <a:r>
              <a:rPr lang="ru-RU" dirty="0" smtClean="0"/>
              <a:t>Основная задача разработчиков – найти такое сочетание </a:t>
            </a:r>
            <a:r>
              <a:rPr lang="ru-RU" dirty="0" err="1" smtClean="0"/>
              <a:t>гиперпараметров</a:t>
            </a:r>
            <a:r>
              <a:rPr lang="ru-RU" dirty="0" smtClean="0"/>
              <a:t>, при котором будет достигнута максимальная точность работы </a:t>
            </a:r>
            <a:r>
              <a:rPr lang="ru-RU" dirty="0" err="1" smtClean="0"/>
              <a:t>нейросети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Гиперпараметры</a:t>
            </a:r>
            <a:r>
              <a:rPr lang="ru-RU" dirty="0" smtClean="0"/>
              <a:t> модели (неизменяемые параметры НС, НЕ изменяются самой </a:t>
            </a:r>
            <a:r>
              <a:rPr lang="ru-RU" dirty="0" err="1" smtClean="0"/>
              <a:t>нейросетью</a:t>
            </a:r>
            <a:r>
              <a:rPr lang="ru-RU" dirty="0" smtClean="0"/>
              <a:t> в процессе обучения)</a:t>
            </a:r>
          </a:p>
          <a:p>
            <a:r>
              <a:rPr lang="ru-RU" dirty="0" smtClean="0"/>
              <a:t>К ним относятся:</a:t>
            </a:r>
          </a:p>
          <a:p>
            <a:r>
              <a:rPr lang="ru-RU" dirty="0" smtClean="0"/>
              <a:t>количество слоев в модели;</a:t>
            </a:r>
          </a:p>
          <a:p>
            <a:r>
              <a:rPr lang="ru-RU" dirty="0" smtClean="0"/>
              <a:t>типы слоев </a:t>
            </a:r>
            <a:r>
              <a:rPr lang="ru-RU" dirty="0" err="1" smtClean="0"/>
              <a:t>нейросети</a:t>
            </a:r>
            <a:endParaRPr lang="ru-RU" dirty="0" smtClean="0"/>
          </a:p>
          <a:p>
            <a:r>
              <a:rPr lang="ru-RU" dirty="0" smtClean="0"/>
              <a:t>количество нейронов в каждом слое;</a:t>
            </a:r>
          </a:p>
          <a:p>
            <a:r>
              <a:rPr lang="ru-RU" dirty="0" smtClean="0"/>
              <a:t>скорость обучения (</a:t>
            </a:r>
            <a:r>
              <a:rPr lang="ru-RU" dirty="0" err="1" smtClean="0"/>
              <a:t>learning</a:t>
            </a:r>
            <a:r>
              <a:rPr lang="ru-RU" dirty="0" smtClean="0"/>
              <a:t> </a:t>
            </a:r>
            <a:r>
              <a:rPr lang="ru-RU" dirty="0" err="1" smtClean="0"/>
              <a:t>rate</a:t>
            </a:r>
            <a:r>
              <a:rPr lang="ru-RU" dirty="0" smtClean="0"/>
              <a:t>);</a:t>
            </a:r>
          </a:p>
          <a:p>
            <a:r>
              <a:rPr lang="ru-RU" dirty="0" smtClean="0"/>
              <a:t>размер мини-выборки при обучении (</a:t>
            </a:r>
            <a:r>
              <a:rPr lang="ru-RU" dirty="0" err="1" smtClean="0"/>
              <a:t>batch</a:t>
            </a:r>
            <a:r>
              <a:rPr lang="ru-RU" dirty="0" smtClean="0"/>
              <a:t> </a:t>
            </a:r>
            <a:r>
              <a:rPr lang="ru-RU" dirty="0" err="1" smtClean="0"/>
              <a:t>size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функция ошибки </a:t>
            </a:r>
          </a:p>
          <a:p>
            <a:r>
              <a:rPr lang="ru-RU" dirty="0" smtClean="0"/>
              <a:t>Основная задача разработчиков – найти такое сочетание </a:t>
            </a:r>
            <a:r>
              <a:rPr lang="ru-RU" dirty="0" err="1" smtClean="0"/>
              <a:t>гиперпараметров</a:t>
            </a:r>
            <a:r>
              <a:rPr lang="ru-RU" dirty="0" smtClean="0"/>
              <a:t>, при котором будет достигнута максимальная точность работы </a:t>
            </a:r>
            <a:r>
              <a:rPr lang="ru-RU" dirty="0" err="1" smtClean="0"/>
              <a:t>нейросети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382216"/>
            <a:ext cx="2743201" cy="452438"/>
          </a:xfrm>
          <a:prstGeom prst="rect">
            <a:avLst/>
          </a:prstGeom>
        </p:spPr>
      </p:pic>
      <p:pic>
        <p:nvPicPr>
          <p:cNvPr id="12" name="Picture 11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86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2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1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345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241425" y="1765300"/>
            <a:ext cx="9701784" cy="4297680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9701784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20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9701784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4782312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/>
          </p:nvPr>
        </p:nvSpPr>
        <p:spPr>
          <a:xfrm>
            <a:off x="1241402" y="1764793"/>
            <a:ext cx="4782312" cy="4299458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spcBef>
                <a:spcPts val="500"/>
              </a:spcBef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50000"/>
                  </a:schemeClr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77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3" y="1197864"/>
            <a:ext cx="4782312" cy="4866386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accent6">
                    <a:lumMod val="50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accent6">
                    <a:lumMod val="50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1225296" indent="-228600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4782312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1000"/>
              </a:lnSpc>
              <a:buFont typeface="+mj-lt"/>
              <a:buAutoNum type="arabicPeriod"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28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6663" y="3735388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9"/>
          </p:nvPr>
        </p:nvSpPr>
        <p:spPr>
          <a:xfrm>
            <a:off x="1236663" y="1764792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/>
          </p:nvPr>
        </p:nvSpPr>
        <p:spPr>
          <a:xfrm>
            <a:off x="1236663" y="4302316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2023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382216"/>
            <a:ext cx="2743201" cy="452438"/>
          </a:xfrm>
          <a:prstGeom prst="rect">
            <a:avLst/>
          </a:prstGeom>
        </p:spPr>
      </p:pic>
      <p:pic>
        <p:nvPicPr>
          <p:cNvPr id="13" name="Picture 12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41425" y="1197864"/>
            <a:ext cx="9702010" cy="58030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</p:spTree>
    <p:extLst>
      <p:ext uri="{BB962C8B-B14F-4D97-AF65-F5344CB8AC3E}">
        <p14:creationId xmlns:p14="http://schemas.microsoft.com/office/powerpoint/2010/main" val="405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272847"/>
            <a:ext cx="4786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0000"/>
              </a:lnSpc>
              <a:buNone/>
              <a:defRPr sz="20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272847"/>
            <a:ext cx="4782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dirty="0" smtClean="0"/>
              <a:t>Click to edit Subhead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1236665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6151563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99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2630758"/>
            <a:ext cx="2947986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1236664" y="3250767"/>
            <a:ext cx="294798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1649" y="2630758"/>
            <a:ext cx="2932113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3250767"/>
            <a:ext cx="2932113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381875" y="2630758"/>
            <a:ext cx="2936875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3250767"/>
            <a:ext cx="293687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4502"/>
            <a:ext cx="2946399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274502"/>
            <a:ext cx="2932113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274502"/>
            <a:ext cx="2936875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6714"/>
            <a:ext cx="2324098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2324098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6738" y="2636714"/>
            <a:ext cx="2322576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3" name="Content Placeholder 5"/>
          <p:cNvSpPr>
            <a:spLocks noGrp="1"/>
          </p:cNvSpPr>
          <p:nvPr>
            <p:ph sz="quarter" idx="4"/>
          </p:nvPr>
        </p:nvSpPr>
        <p:spPr>
          <a:xfrm>
            <a:off x="3696738" y="3250767"/>
            <a:ext cx="2322576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5289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4"/>
          </p:nvPr>
        </p:nvSpPr>
        <p:spPr>
          <a:xfrm>
            <a:off x="6155288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2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696737" y="1274258"/>
            <a:ext cx="2322576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5288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05029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73393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141757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10122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half" idx="29"/>
          </p:nvPr>
        </p:nvSpPr>
        <p:spPr>
          <a:xfrm>
            <a:off x="3206158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30"/>
          </p:nvPr>
        </p:nvSpPr>
        <p:spPr>
          <a:xfrm>
            <a:off x="5175650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31"/>
          </p:nvPr>
        </p:nvSpPr>
        <p:spPr>
          <a:xfrm>
            <a:off x="7145142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0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22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486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9343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4182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586273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2023" y="583574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994495"/>
            <a:ext cx="2743201" cy="452438"/>
          </a:xfrm>
          <a:prstGeom prst="rect">
            <a:avLst/>
          </a:prstGeom>
        </p:spPr>
      </p:pic>
      <p:pic>
        <p:nvPicPr>
          <p:cNvPr id="14" name="Picture 13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065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379663"/>
            <a:ext cx="6013450" cy="36845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332269"/>
            <a:ext cx="2952750" cy="3731982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09928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09928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5211" y="2513013"/>
            <a:ext cx="170992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13266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1892300"/>
            <a:ext cx="1709293" cy="4171950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1892300"/>
            <a:ext cx="7242197" cy="417318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7242197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8581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1892300"/>
            <a:ext cx="6002360" cy="4171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1849881"/>
            <a:ext cx="2952750" cy="4214370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481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505" y="-27410"/>
            <a:ext cx="12393010" cy="7004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pic>
        <p:nvPicPr>
          <p:cNvPr id="7" name="Picture 6" descr="NTC_Logo_Horiz_White_NOTAGS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7618"/>
            <a:ext cx="1417320" cy="228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bg2"/>
                </a:solidFill>
                <a:latin typeface="Arial"/>
                <a:cs typeface="Arial"/>
              </a:rPr>
              <a:t>‹#›</a:t>
            </a:fld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chemeClr val="bg1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4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200" y="4975149"/>
            <a:ext cx="2743200" cy="44439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Thank You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994495"/>
            <a:ext cx="2743201" cy="452438"/>
          </a:xfrm>
          <a:prstGeom prst="rect">
            <a:avLst/>
          </a:prstGeom>
        </p:spPr>
      </p:pic>
      <p:pic>
        <p:nvPicPr>
          <p:cNvPr id="14" name="Picture 13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25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0" y="3143676"/>
            <a:ext cx="2743200" cy="44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1829940"/>
            <a:ext cx="2941657" cy="1245917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26" y="660400"/>
            <a:ext cx="6013450" cy="540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39630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8962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660400"/>
            <a:ext cx="6013450" cy="54038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04847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8" y="1829940"/>
            <a:ext cx="2941657" cy="1245917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28647" y="467863"/>
            <a:ext cx="6276524" cy="5596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260048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44801" y="467862"/>
            <a:ext cx="6276524" cy="559638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8835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02472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5837" y="2423837"/>
            <a:ext cx="2337597" cy="36404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548420" y="2433362"/>
            <a:ext cx="2323994" cy="36312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2pPr>
            <a:lvl3pPr marL="9144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3pPr>
            <a:lvl4pPr marL="13716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4pPr>
            <a:lvl5pPr marL="18288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36663" y="660400"/>
            <a:ext cx="3432918" cy="54041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8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6" y="3146452"/>
            <a:ext cx="1714500" cy="2917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2722374"/>
            <a:ext cx="1714499" cy="23971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9224963" y="3146452"/>
            <a:ext cx="1714500" cy="2917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224963" y="2722374"/>
            <a:ext cx="1714499" cy="23971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5548420" y="3146452"/>
            <a:ext cx="1714500" cy="2917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420" y="2722374"/>
            <a:ext cx="1714499" cy="23971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6" hasCustomPrompt="1"/>
          </p:nvPr>
        </p:nvSpPr>
        <p:spPr>
          <a:xfrm>
            <a:off x="1236663" y="660400"/>
            <a:ext cx="3432918" cy="540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5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71013" y="4859338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80799" y="4832350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015590"/>
            <a:ext cx="2743201" cy="452438"/>
          </a:xfrm>
          <a:prstGeom prst="rect">
            <a:avLst/>
          </a:prstGeom>
        </p:spPr>
      </p:pic>
      <p:pic>
        <p:nvPicPr>
          <p:cNvPr id="11" name="Picture 10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1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015590"/>
            <a:ext cx="2743201" cy="452438"/>
          </a:xfrm>
          <a:prstGeom prst="rect">
            <a:avLst/>
          </a:prstGeom>
        </p:spPr>
      </p:pic>
      <p:pic>
        <p:nvPicPr>
          <p:cNvPr id="10" name="Picture 9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97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594360"/>
            <a:ext cx="9702033" cy="5469890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2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9" y="-484676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1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129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rgbClr val="898A8A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rgbClr val="AEAEA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5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8" r:id="rId2"/>
    <p:sldLayoutId id="2147483779" r:id="rId3"/>
    <p:sldLayoutId id="2147483783" r:id="rId4"/>
    <p:sldLayoutId id="2147483711" r:id="rId5"/>
    <p:sldLayoutId id="2147483713" r:id="rId6"/>
    <p:sldLayoutId id="2147483704" r:id="rId7"/>
    <p:sldLayoutId id="2147483705" r:id="rId8"/>
    <p:sldLayoutId id="2147483784" r:id="rId9"/>
    <p:sldLayoutId id="2147483706" r:id="rId10"/>
    <p:sldLayoutId id="2147483785" r:id="rId11"/>
    <p:sldLayoutId id="2147483708" r:id="rId12"/>
    <p:sldLayoutId id="2147483707" r:id="rId13"/>
    <p:sldLayoutId id="2147483650" r:id="rId14"/>
    <p:sldLayoutId id="2147483717" r:id="rId15"/>
    <p:sldLayoutId id="2147483715" r:id="rId16"/>
    <p:sldLayoutId id="2147483718" r:id="rId17"/>
    <p:sldLayoutId id="2147483716" r:id="rId18"/>
    <p:sldLayoutId id="2147483709" r:id="rId19"/>
    <p:sldLayoutId id="2147483654" r:id="rId20"/>
    <p:sldLayoutId id="2147483693" r:id="rId21"/>
    <p:sldLayoutId id="2147483653" r:id="rId22"/>
    <p:sldLayoutId id="2147483669" r:id="rId23"/>
    <p:sldLayoutId id="2147483702" r:id="rId24"/>
    <p:sldLayoutId id="2147483703" r:id="rId25"/>
    <p:sldLayoutId id="2147483777" r:id="rId26"/>
    <p:sldLayoutId id="2147483662" r:id="rId27"/>
    <p:sldLayoutId id="2147483695" r:id="rId28"/>
    <p:sldLayoutId id="2147483700" r:id="rId29"/>
    <p:sldLayoutId id="2147483657" r:id="rId30"/>
    <p:sldLayoutId id="2147483681" r:id="rId31"/>
    <p:sldLayoutId id="2147483673" r:id="rId32"/>
    <p:sldLayoutId id="2147483689" r:id="rId33"/>
    <p:sldLayoutId id="2147483697" r:id="rId34"/>
    <p:sldLayoutId id="2147483692" r:id="rId35"/>
    <p:sldLayoutId id="2147483686" r:id="rId36"/>
    <p:sldLayoutId id="2147483687" r:id="rId37"/>
    <p:sldLayoutId id="2147483714" r:id="rId38"/>
    <p:sldLayoutId id="2147483710" r:id="rId39"/>
    <p:sldLayoutId id="2147483690" r:id="rId4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orient="horz" pos="3743" userDrawn="1">
          <p15:clr>
            <a:srgbClr val="A4A3A4"/>
          </p15:clr>
        </p15:guide>
        <p15:guide id="5" orient="horz" pos="3821" userDrawn="1">
          <p15:clr>
            <a:srgbClr val="F26B43"/>
          </p15:clr>
        </p15:guide>
        <p15:guide id="6" orient="horz" pos="3903" userDrawn="1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 userDrawn="1">
          <p15:clr>
            <a:srgbClr val="A4A3A4"/>
          </p15:clr>
        </p15:guide>
        <p15:guide id="9" orient="horz" pos="801" userDrawn="1">
          <p15:clr>
            <a:srgbClr val="A4A3A4"/>
          </p15:clr>
        </p15:guide>
        <p15:guide id="10" orient="horz" pos="1107" userDrawn="1">
          <p15:clr>
            <a:srgbClr val="A4A3A4"/>
          </p15:clr>
        </p15:guide>
        <p15:guide id="11" orient="horz" pos="1190" userDrawn="1">
          <p15:clr>
            <a:srgbClr val="A4A3A4"/>
          </p15:clr>
        </p15:guide>
        <p15:guide id="12" orient="horz" pos="1496" userDrawn="1">
          <p15:clr>
            <a:srgbClr val="A4A3A4"/>
          </p15:clr>
        </p15:guide>
        <p15:guide id="13" orient="horz" pos="1578" userDrawn="1">
          <p15:clr>
            <a:srgbClr val="A4A3A4"/>
          </p15:clr>
        </p15:guide>
        <p15:guide id="14" orient="horz" pos="1884" userDrawn="1">
          <p15:clr>
            <a:srgbClr val="A4A3A4"/>
          </p15:clr>
        </p15:guide>
        <p15:guide id="15" orient="horz" pos="1964" userDrawn="1">
          <p15:clr>
            <a:srgbClr val="A4A3A4"/>
          </p15:clr>
        </p15:guide>
        <p15:guide id="16" orient="horz" pos="2271" userDrawn="1">
          <p15:clr>
            <a:srgbClr val="A4A3A4"/>
          </p15:clr>
        </p15:guide>
        <p15:guide id="17" orient="horz" pos="3129" userDrawn="1">
          <p15:clr>
            <a:srgbClr val="A4A3A4"/>
          </p15:clr>
        </p15:guide>
        <p15:guide id="18" orient="horz" pos="2663" userDrawn="1">
          <p15:clr>
            <a:srgbClr val="A4A3A4"/>
          </p15:clr>
        </p15:guide>
        <p15:guide id="19" orient="horz" pos="2741" userDrawn="1">
          <p15:clr>
            <a:srgbClr val="A4A3A4"/>
          </p15:clr>
        </p15:guide>
        <p15:guide id="20" orient="horz" pos="3047" userDrawn="1">
          <p15:clr>
            <a:srgbClr val="A4A3A4"/>
          </p15:clr>
        </p15:guide>
        <p15:guide id="21" orient="horz" pos="2352" userDrawn="1">
          <p15:clr>
            <a:srgbClr val="A4A3A4"/>
          </p15:clr>
        </p15:guide>
        <p15:guide id="22" orient="horz" pos="3435" userDrawn="1">
          <p15:clr>
            <a:srgbClr val="A4A3A4"/>
          </p15:clr>
        </p15:guide>
        <p15:guide id="23" orient="horz" pos="3516" userDrawn="1">
          <p15:clr>
            <a:srgbClr val="A4A3A4"/>
          </p15:clr>
        </p15:guide>
        <p15:guide id="24" pos="3881" userDrawn="1">
          <p15:clr>
            <a:srgbClr val="A4A3A4"/>
          </p15:clr>
        </p15:guide>
        <p15:guide id="25" pos="6896" userDrawn="1">
          <p15:clr>
            <a:srgbClr val="F26B43"/>
          </p15:clr>
        </p15:guide>
        <p15:guide id="26" pos="2717" userDrawn="1">
          <p15:clr>
            <a:srgbClr val="A4A3A4"/>
          </p15:clr>
        </p15:guide>
        <p15:guide id="27" pos="2636" userDrawn="1">
          <p15:clr>
            <a:srgbClr val="A4A3A4"/>
          </p15:clr>
        </p15:guide>
        <p15:guide id="28" pos="3800" userDrawn="1">
          <p15:clr>
            <a:srgbClr val="A4A3A4"/>
          </p15:clr>
        </p15:guide>
        <p15:guide id="29" pos="5432" userDrawn="1">
          <p15:clr>
            <a:srgbClr val="A4A3A4"/>
          </p15:clr>
        </p15:guide>
        <p15:guide id="30" pos="5351" userDrawn="1">
          <p15:clr>
            <a:srgbClr val="A4A3A4"/>
          </p15:clr>
        </p15:guide>
        <p15:guide id="31" pos="2330" userDrawn="1">
          <p15:clr>
            <a:srgbClr val="A4A3A4"/>
          </p15:clr>
        </p15:guide>
        <p15:guide id="32" pos="3494" userDrawn="1">
          <p15:clr>
            <a:srgbClr val="A4A3A4"/>
          </p15:clr>
        </p15:guide>
        <p15:guide id="33" pos="1085" userDrawn="1">
          <p15:clr>
            <a:srgbClr val="A4A3A4"/>
          </p15:clr>
        </p15:guide>
        <p15:guide id="34" pos="6596" userDrawn="1">
          <p15:clr>
            <a:srgbClr val="A4A3A4"/>
          </p15:clr>
        </p15:guide>
        <p15:guide id="35" pos="3024" userDrawn="1">
          <p15:clr>
            <a:srgbClr val="A4A3A4"/>
          </p15:clr>
        </p15:guide>
        <p15:guide id="36" pos="4656" userDrawn="1">
          <p15:clr>
            <a:srgbClr val="A4A3A4"/>
          </p15:clr>
        </p15:guide>
        <p15:guide id="37" pos="4188" userDrawn="1">
          <p15:clr>
            <a:srgbClr val="A4A3A4"/>
          </p15:clr>
        </p15:guide>
        <p15:guide id="38" pos="6513" userDrawn="1">
          <p15:clr>
            <a:srgbClr val="A4A3A4"/>
          </p15:clr>
        </p15:guide>
        <p15:guide id="39" pos="3105" userDrawn="1">
          <p15:clr>
            <a:srgbClr val="A4A3A4"/>
          </p15:clr>
        </p15:guide>
        <p15:guide id="40" pos="4268" userDrawn="1">
          <p15:clr>
            <a:srgbClr val="A4A3A4"/>
          </p15:clr>
        </p15:guide>
        <p15:guide id="41" pos="4574" userDrawn="1">
          <p15:clr>
            <a:srgbClr val="A4A3A4"/>
          </p15:clr>
        </p15:guide>
        <p15:guide id="42" pos="2247" userDrawn="1">
          <p15:clr>
            <a:srgbClr val="A4A3A4"/>
          </p15:clr>
        </p15:guide>
        <p15:guide id="43" pos="1941" userDrawn="1">
          <p15:clr>
            <a:srgbClr val="A4A3A4"/>
          </p15:clr>
        </p15:guide>
        <p15:guide id="44" pos="1859" userDrawn="1">
          <p15:clr>
            <a:srgbClr val="A4A3A4"/>
          </p15:clr>
        </p15:guide>
        <p15:guide id="45" pos="1472" userDrawn="1">
          <p15:clr>
            <a:srgbClr val="A4A3A4"/>
          </p15:clr>
        </p15:guide>
        <p15:guide id="46" pos="1554" userDrawn="1">
          <p15:clr>
            <a:srgbClr val="A4A3A4"/>
          </p15:clr>
        </p15:guide>
        <p15:guide id="47" pos="1167" userDrawn="1">
          <p15:clr>
            <a:srgbClr val="A4A3A4"/>
          </p15:clr>
        </p15:guide>
        <p15:guide id="48" pos="782" userDrawn="1">
          <p15:clr>
            <a:srgbClr val="F26B43"/>
          </p15:clr>
        </p15:guide>
        <p15:guide id="49" pos="4962" userDrawn="1">
          <p15:clr>
            <a:srgbClr val="A4A3A4"/>
          </p15:clr>
        </p15:guide>
        <p15:guide id="50" pos="5044" userDrawn="1">
          <p15:clr>
            <a:srgbClr val="A4A3A4"/>
          </p15:clr>
        </p15:guide>
        <p15:guide id="51" pos="5739" userDrawn="1">
          <p15:clr>
            <a:srgbClr val="A4A3A4"/>
          </p15:clr>
        </p15:guide>
        <p15:guide id="52" pos="5820" userDrawn="1">
          <p15:clr>
            <a:srgbClr val="A4A3A4"/>
          </p15:clr>
        </p15:guide>
        <p15:guide id="53" pos="6126" userDrawn="1">
          <p15:clr>
            <a:srgbClr val="A4A3A4"/>
          </p15:clr>
        </p15:guide>
        <p15:guide id="54" pos="6207" userDrawn="1">
          <p15:clr>
            <a:srgbClr val="A4A3A4"/>
          </p15:clr>
        </p15:guide>
        <p15:guide id="55" pos="3411" userDrawn="1">
          <p15:clr>
            <a:srgbClr val="A4A3A4"/>
          </p15:clr>
        </p15:guide>
        <p15:guide id="56" pos="405" userDrawn="1">
          <p15:clr>
            <a:srgbClr val="A4A3A4"/>
          </p15:clr>
        </p15:guide>
        <p15:guide id="57" pos="727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8406314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rgbClr val="898A8A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rgbClr val="AEAEA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221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>
          <p15:clr>
            <a:srgbClr val="F26B43"/>
          </p15:clr>
        </p15:guide>
        <p15:guide id="2" pos="3840">
          <p15:clr>
            <a:srgbClr val="F26B43"/>
          </p15:clr>
        </p15:guide>
        <p15:guide id="4" orient="horz" pos="3743">
          <p15:clr>
            <a:srgbClr val="A4A3A4"/>
          </p15:clr>
        </p15:guide>
        <p15:guide id="5" orient="horz" pos="3821">
          <p15:clr>
            <a:srgbClr val="F26B43"/>
          </p15:clr>
        </p15:guide>
        <p15:guide id="6" orient="horz" pos="3903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>
          <p15:clr>
            <a:srgbClr val="A4A3A4"/>
          </p15:clr>
        </p15:guide>
        <p15:guide id="9" orient="horz" pos="801">
          <p15:clr>
            <a:srgbClr val="A4A3A4"/>
          </p15:clr>
        </p15:guide>
        <p15:guide id="10" orient="horz" pos="1107">
          <p15:clr>
            <a:srgbClr val="A4A3A4"/>
          </p15:clr>
        </p15:guide>
        <p15:guide id="11" orient="horz" pos="1190">
          <p15:clr>
            <a:srgbClr val="A4A3A4"/>
          </p15:clr>
        </p15:guide>
        <p15:guide id="12" orient="horz" pos="1496">
          <p15:clr>
            <a:srgbClr val="A4A3A4"/>
          </p15:clr>
        </p15:guide>
        <p15:guide id="13" orient="horz" pos="1578">
          <p15:clr>
            <a:srgbClr val="A4A3A4"/>
          </p15:clr>
        </p15:guide>
        <p15:guide id="14" orient="horz" pos="1884">
          <p15:clr>
            <a:srgbClr val="A4A3A4"/>
          </p15:clr>
        </p15:guide>
        <p15:guide id="15" orient="horz" pos="1964">
          <p15:clr>
            <a:srgbClr val="A4A3A4"/>
          </p15:clr>
        </p15:guide>
        <p15:guide id="16" orient="horz" pos="2271">
          <p15:clr>
            <a:srgbClr val="A4A3A4"/>
          </p15:clr>
        </p15:guide>
        <p15:guide id="17" orient="horz" pos="3129">
          <p15:clr>
            <a:srgbClr val="A4A3A4"/>
          </p15:clr>
        </p15:guide>
        <p15:guide id="18" orient="horz" pos="2663">
          <p15:clr>
            <a:srgbClr val="A4A3A4"/>
          </p15:clr>
        </p15:guide>
        <p15:guide id="19" orient="horz" pos="2741">
          <p15:clr>
            <a:srgbClr val="A4A3A4"/>
          </p15:clr>
        </p15:guide>
        <p15:guide id="20" orient="horz" pos="3047">
          <p15:clr>
            <a:srgbClr val="A4A3A4"/>
          </p15:clr>
        </p15:guide>
        <p15:guide id="21" orient="horz" pos="2352">
          <p15:clr>
            <a:srgbClr val="A4A3A4"/>
          </p15:clr>
        </p15:guide>
        <p15:guide id="22" orient="horz" pos="3435">
          <p15:clr>
            <a:srgbClr val="A4A3A4"/>
          </p15:clr>
        </p15:guide>
        <p15:guide id="23" orient="horz" pos="3516">
          <p15:clr>
            <a:srgbClr val="A4A3A4"/>
          </p15:clr>
        </p15:guide>
        <p15:guide id="24" pos="3881">
          <p15:clr>
            <a:srgbClr val="A4A3A4"/>
          </p15:clr>
        </p15:guide>
        <p15:guide id="25" pos="6896">
          <p15:clr>
            <a:srgbClr val="F26B43"/>
          </p15:clr>
        </p15:guide>
        <p15:guide id="26" pos="2717">
          <p15:clr>
            <a:srgbClr val="A4A3A4"/>
          </p15:clr>
        </p15:guide>
        <p15:guide id="27" pos="2636">
          <p15:clr>
            <a:srgbClr val="A4A3A4"/>
          </p15:clr>
        </p15:guide>
        <p15:guide id="28" pos="3800">
          <p15:clr>
            <a:srgbClr val="A4A3A4"/>
          </p15:clr>
        </p15:guide>
        <p15:guide id="29" pos="5432">
          <p15:clr>
            <a:srgbClr val="A4A3A4"/>
          </p15:clr>
        </p15:guide>
        <p15:guide id="30" pos="5351">
          <p15:clr>
            <a:srgbClr val="A4A3A4"/>
          </p15:clr>
        </p15:guide>
        <p15:guide id="31" pos="2330">
          <p15:clr>
            <a:srgbClr val="A4A3A4"/>
          </p15:clr>
        </p15:guide>
        <p15:guide id="32" pos="3494">
          <p15:clr>
            <a:srgbClr val="A4A3A4"/>
          </p15:clr>
        </p15:guide>
        <p15:guide id="33" pos="1085">
          <p15:clr>
            <a:srgbClr val="A4A3A4"/>
          </p15:clr>
        </p15:guide>
        <p15:guide id="34" pos="6596">
          <p15:clr>
            <a:srgbClr val="A4A3A4"/>
          </p15:clr>
        </p15:guide>
        <p15:guide id="35" pos="3024">
          <p15:clr>
            <a:srgbClr val="A4A3A4"/>
          </p15:clr>
        </p15:guide>
        <p15:guide id="36" pos="4656">
          <p15:clr>
            <a:srgbClr val="A4A3A4"/>
          </p15:clr>
        </p15:guide>
        <p15:guide id="37" pos="4188">
          <p15:clr>
            <a:srgbClr val="A4A3A4"/>
          </p15:clr>
        </p15:guide>
        <p15:guide id="38" pos="6513">
          <p15:clr>
            <a:srgbClr val="A4A3A4"/>
          </p15:clr>
        </p15:guide>
        <p15:guide id="39" pos="3105">
          <p15:clr>
            <a:srgbClr val="A4A3A4"/>
          </p15:clr>
        </p15:guide>
        <p15:guide id="40" pos="4268">
          <p15:clr>
            <a:srgbClr val="A4A3A4"/>
          </p15:clr>
        </p15:guide>
        <p15:guide id="41" pos="4574">
          <p15:clr>
            <a:srgbClr val="A4A3A4"/>
          </p15:clr>
        </p15:guide>
        <p15:guide id="42" pos="2247">
          <p15:clr>
            <a:srgbClr val="A4A3A4"/>
          </p15:clr>
        </p15:guide>
        <p15:guide id="43" pos="1941">
          <p15:clr>
            <a:srgbClr val="A4A3A4"/>
          </p15:clr>
        </p15:guide>
        <p15:guide id="44" pos="1859">
          <p15:clr>
            <a:srgbClr val="A4A3A4"/>
          </p15:clr>
        </p15:guide>
        <p15:guide id="45" pos="1472">
          <p15:clr>
            <a:srgbClr val="A4A3A4"/>
          </p15:clr>
        </p15:guide>
        <p15:guide id="46" pos="1554">
          <p15:clr>
            <a:srgbClr val="A4A3A4"/>
          </p15:clr>
        </p15:guide>
        <p15:guide id="47" pos="1167">
          <p15:clr>
            <a:srgbClr val="A4A3A4"/>
          </p15:clr>
        </p15:guide>
        <p15:guide id="48" pos="782">
          <p15:clr>
            <a:srgbClr val="F26B43"/>
          </p15:clr>
        </p15:guide>
        <p15:guide id="49" pos="4962">
          <p15:clr>
            <a:srgbClr val="A4A3A4"/>
          </p15:clr>
        </p15:guide>
        <p15:guide id="50" pos="5044">
          <p15:clr>
            <a:srgbClr val="A4A3A4"/>
          </p15:clr>
        </p15:guide>
        <p15:guide id="51" pos="5739">
          <p15:clr>
            <a:srgbClr val="A4A3A4"/>
          </p15:clr>
        </p15:guide>
        <p15:guide id="52" pos="5820">
          <p15:clr>
            <a:srgbClr val="A4A3A4"/>
          </p15:clr>
        </p15:guide>
        <p15:guide id="53" pos="6126">
          <p15:clr>
            <a:srgbClr val="A4A3A4"/>
          </p15:clr>
        </p15:guide>
        <p15:guide id="54" pos="6207">
          <p15:clr>
            <a:srgbClr val="A4A3A4"/>
          </p15:clr>
        </p15:guide>
        <p15:guide id="55" pos="3411">
          <p15:clr>
            <a:srgbClr val="A4A3A4"/>
          </p15:clr>
        </p15:guide>
        <p15:guide id="56" pos="405">
          <p15:clr>
            <a:srgbClr val="A4A3A4"/>
          </p15:clr>
        </p15:guide>
        <p15:guide id="57" pos="727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5944101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rgbClr val="898A8A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rgbClr val="AEAEA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01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>
          <p15:clr>
            <a:srgbClr val="F26B43"/>
          </p15:clr>
        </p15:guide>
        <p15:guide id="2" pos="3840">
          <p15:clr>
            <a:srgbClr val="F26B43"/>
          </p15:clr>
        </p15:guide>
        <p15:guide id="4" orient="horz" pos="3743">
          <p15:clr>
            <a:srgbClr val="A4A3A4"/>
          </p15:clr>
        </p15:guide>
        <p15:guide id="5" orient="horz" pos="3821">
          <p15:clr>
            <a:srgbClr val="F26B43"/>
          </p15:clr>
        </p15:guide>
        <p15:guide id="6" orient="horz" pos="3903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>
          <p15:clr>
            <a:srgbClr val="A4A3A4"/>
          </p15:clr>
        </p15:guide>
        <p15:guide id="9" orient="horz" pos="801">
          <p15:clr>
            <a:srgbClr val="A4A3A4"/>
          </p15:clr>
        </p15:guide>
        <p15:guide id="10" orient="horz" pos="1107">
          <p15:clr>
            <a:srgbClr val="A4A3A4"/>
          </p15:clr>
        </p15:guide>
        <p15:guide id="11" orient="horz" pos="1190">
          <p15:clr>
            <a:srgbClr val="A4A3A4"/>
          </p15:clr>
        </p15:guide>
        <p15:guide id="12" orient="horz" pos="1496">
          <p15:clr>
            <a:srgbClr val="A4A3A4"/>
          </p15:clr>
        </p15:guide>
        <p15:guide id="13" orient="horz" pos="1578">
          <p15:clr>
            <a:srgbClr val="A4A3A4"/>
          </p15:clr>
        </p15:guide>
        <p15:guide id="14" orient="horz" pos="1884">
          <p15:clr>
            <a:srgbClr val="A4A3A4"/>
          </p15:clr>
        </p15:guide>
        <p15:guide id="15" orient="horz" pos="1964">
          <p15:clr>
            <a:srgbClr val="A4A3A4"/>
          </p15:clr>
        </p15:guide>
        <p15:guide id="16" orient="horz" pos="2271">
          <p15:clr>
            <a:srgbClr val="A4A3A4"/>
          </p15:clr>
        </p15:guide>
        <p15:guide id="17" orient="horz" pos="3129">
          <p15:clr>
            <a:srgbClr val="A4A3A4"/>
          </p15:clr>
        </p15:guide>
        <p15:guide id="18" orient="horz" pos="2663">
          <p15:clr>
            <a:srgbClr val="A4A3A4"/>
          </p15:clr>
        </p15:guide>
        <p15:guide id="19" orient="horz" pos="2741">
          <p15:clr>
            <a:srgbClr val="A4A3A4"/>
          </p15:clr>
        </p15:guide>
        <p15:guide id="20" orient="horz" pos="3047">
          <p15:clr>
            <a:srgbClr val="A4A3A4"/>
          </p15:clr>
        </p15:guide>
        <p15:guide id="21" orient="horz" pos="2352">
          <p15:clr>
            <a:srgbClr val="A4A3A4"/>
          </p15:clr>
        </p15:guide>
        <p15:guide id="22" orient="horz" pos="3435">
          <p15:clr>
            <a:srgbClr val="A4A3A4"/>
          </p15:clr>
        </p15:guide>
        <p15:guide id="23" orient="horz" pos="3516">
          <p15:clr>
            <a:srgbClr val="A4A3A4"/>
          </p15:clr>
        </p15:guide>
        <p15:guide id="24" pos="3881">
          <p15:clr>
            <a:srgbClr val="A4A3A4"/>
          </p15:clr>
        </p15:guide>
        <p15:guide id="25" pos="6896">
          <p15:clr>
            <a:srgbClr val="F26B43"/>
          </p15:clr>
        </p15:guide>
        <p15:guide id="26" pos="2717">
          <p15:clr>
            <a:srgbClr val="A4A3A4"/>
          </p15:clr>
        </p15:guide>
        <p15:guide id="27" pos="2636">
          <p15:clr>
            <a:srgbClr val="A4A3A4"/>
          </p15:clr>
        </p15:guide>
        <p15:guide id="28" pos="3800">
          <p15:clr>
            <a:srgbClr val="A4A3A4"/>
          </p15:clr>
        </p15:guide>
        <p15:guide id="29" pos="5432">
          <p15:clr>
            <a:srgbClr val="A4A3A4"/>
          </p15:clr>
        </p15:guide>
        <p15:guide id="30" pos="5351">
          <p15:clr>
            <a:srgbClr val="A4A3A4"/>
          </p15:clr>
        </p15:guide>
        <p15:guide id="31" pos="2330">
          <p15:clr>
            <a:srgbClr val="A4A3A4"/>
          </p15:clr>
        </p15:guide>
        <p15:guide id="32" pos="3494">
          <p15:clr>
            <a:srgbClr val="A4A3A4"/>
          </p15:clr>
        </p15:guide>
        <p15:guide id="33" pos="1085">
          <p15:clr>
            <a:srgbClr val="A4A3A4"/>
          </p15:clr>
        </p15:guide>
        <p15:guide id="34" pos="6596">
          <p15:clr>
            <a:srgbClr val="A4A3A4"/>
          </p15:clr>
        </p15:guide>
        <p15:guide id="35" pos="3024">
          <p15:clr>
            <a:srgbClr val="A4A3A4"/>
          </p15:clr>
        </p15:guide>
        <p15:guide id="36" pos="4656">
          <p15:clr>
            <a:srgbClr val="A4A3A4"/>
          </p15:clr>
        </p15:guide>
        <p15:guide id="37" pos="4188">
          <p15:clr>
            <a:srgbClr val="A4A3A4"/>
          </p15:clr>
        </p15:guide>
        <p15:guide id="38" pos="6513">
          <p15:clr>
            <a:srgbClr val="A4A3A4"/>
          </p15:clr>
        </p15:guide>
        <p15:guide id="39" pos="3105">
          <p15:clr>
            <a:srgbClr val="A4A3A4"/>
          </p15:clr>
        </p15:guide>
        <p15:guide id="40" pos="4268">
          <p15:clr>
            <a:srgbClr val="A4A3A4"/>
          </p15:clr>
        </p15:guide>
        <p15:guide id="41" pos="4574">
          <p15:clr>
            <a:srgbClr val="A4A3A4"/>
          </p15:clr>
        </p15:guide>
        <p15:guide id="42" pos="2247">
          <p15:clr>
            <a:srgbClr val="A4A3A4"/>
          </p15:clr>
        </p15:guide>
        <p15:guide id="43" pos="1941">
          <p15:clr>
            <a:srgbClr val="A4A3A4"/>
          </p15:clr>
        </p15:guide>
        <p15:guide id="44" pos="1859">
          <p15:clr>
            <a:srgbClr val="A4A3A4"/>
          </p15:clr>
        </p15:guide>
        <p15:guide id="45" pos="1472">
          <p15:clr>
            <a:srgbClr val="A4A3A4"/>
          </p15:clr>
        </p15:guide>
        <p15:guide id="46" pos="1554">
          <p15:clr>
            <a:srgbClr val="A4A3A4"/>
          </p15:clr>
        </p15:guide>
        <p15:guide id="47" pos="1167">
          <p15:clr>
            <a:srgbClr val="A4A3A4"/>
          </p15:clr>
        </p15:guide>
        <p15:guide id="48" pos="782">
          <p15:clr>
            <a:srgbClr val="F26B43"/>
          </p15:clr>
        </p15:guide>
        <p15:guide id="49" pos="4962">
          <p15:clr>
            <a:srgbClr val="A4A3A4"/>
          </p15:clr>
        </p15:guide>
        <p15:guide id="50" pos="5044">
          <p15:clr>
            <a:srgbClr val="A4A3A4"/>
          </p15:clr>
        </p15:guide>
        <p15:guide id="51" pos="5739">
          <p15:clr>
            <a:srgbClr val="A4A3A4"/>
          </p15:clr>
        </p15:guide>
        <p15:guide id="52" pos="5820">
          <p15:clr>
            <a:srgbClr val="A4A3A4"/>
          </p15:clr>
        </p15:guide>
        <p15:guide id="53" pos="6126">
          <p15:clr>
            <a:srgbClr val="A4A3A4"/>
          </p15:clr>
        </p15:guide>
        <p15:guide id="54" pos="6207">
          <p15:clr>
            <a:srgbClr val="A4A3A4"/>
          </p15:clr>
        </p15:guide>
        <p15:guide id="55" pos="3411">
          <p15:clr>
            <a:srgbClr val="A4A3A4"/>
          </p15:clr>
        </p15:guide>
        <p15:guide id="56" pos="405">
          <p15:clr>
            <a:srgbClr val="A4A3A4"/>
          </p15:clr>
        </p15:guide>
        <p15:guide id="57" pos="72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5391" y="2372140"/>
            <a:ext cx="9654210" cy="2756451"/>
          </a:xfrm>
        </p:spPr>
        <p:txBody>
          <a:bodyPr/>
          <a:lstStyle/>
          <a:p>
            <a:r>
              <a:rPr lang="en-US" sz="4000" dirty="0"/>
              <a:t>Neural Networks - a view from three sides: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•	PM</a:t>
            </a:r>
            <a:br>
              <a:rPr lang="en-US" sz="4000" dirty="0"/>
            </a:br>
            <a:r>
              <a:rPr lang="en-US" sz="4000" dirty="0"/>
              <a:t>•	BA</a:t>
            </a:r>
            <a:br>
              <a:rPr lang="en-US" sz="4000" dirty="0"/>
            </a:br>
            <a:r>
              <a:rPr lang="en-US" sz="4000" dirty="0"/>
              <a:t>•	Developer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532438" y="5660970"/>
            <a:ext cx="6354762" cy="553797"/>
          </a:xfrm>
        </p:spPr>
        <p:txBody>
          <a:bodyPr/>
          <a:lstStyle/>
          <a:p>
            <a:r>
              <a:rPr lang="en-US" dirty="0"/>
              <a:t>Understanding AI</a:t>
            </a:r>
          </a:p>
        </p:txBody>
      </p:sp>
    </p:spTree>
    <p:extLst>
      <p:ext uri="{BB962C8B-B14F-4D97-AF65-F5344CB8AC3E}">
        <p14:creationId xmlns:p14="http://schemas.microsoft.com/office/powerpoint/2010/main" val="428999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Deployment and Integration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1898" y="3429000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9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9" descr="NTC_Brand-Graphics-2.0-16.pn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/>
      </p:pic>
    </p:spTree>
    <p:extLst>
      <p:ext uri="{BB962C8B-B14F-4D97-AF65-F5344CB8AC3E}">
        <p14:creationId xmlns:p14="http://schemas.microsoft.com/office/powerpoint/2010/main" val="525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990600" y="1197863"/>
            <a:ext cx="9952586" cy="4712607"/>
          </a:xfrm>
        </p:spPr>
        <p:txBody>
          <a:bodyPr/>
          <a:lstStyle/>
          <a:p>
            <a:r>
              <a:rPr lang="en-US" sz="2400" dirty="0" smtClean="0"/>
              <a:t>Overview</a:t>
            </a:r>
          </a:p>
          <a:p>
            <a:pPr lvl="1"/>
            <a:r>
              <a:rPr lang="en-US" sz="1800" dirty="0"/>
              <a:t>AI: Data science and Neural </a:t>
            </a:r>
            <a:r>
              <a:rPr lang="en-US" sz="1800" dirty="0" smtClean="0"/>
              <a:t>Networks</a:t>
            </a:r>
            <a:endParaRPr lang="ru-RU" sz="1800" dirty="0" smtClean="0"/>
          </a:p>
          <a:p>
            <a:pPr lvl="1"/>
            <a:r>
              <a:rPr lang="en-US" sz="1800" dirty="0"/>
              <a:t>Typical tasks</a:t>
            </a:r>
            <a:endParaRPr lang="ru-RU" sz="1800" dirty="0"/>
          </a:p>
          <a:p>
            <a:r>
              <a:rPr lang="en-US" sz="2400" dirty="0" smtClean="0"/>
              <a:t>AI Project</a:t>
            </a:r>
          </a:p>
          <a:p>
            <a:pPr lvl="1"/>
            <a:r>
              <a:rPr lang="en-US" sz="1800" dirty="0" smtClean="0"/>
              <a:t>Dataset and Target Quality</a:t>
            </a:r>
          </a:p>
          <a:p>
            <a:pPr lvl="1"/>
            <a:r>
              <a:rPr lang="en-US" sz="1800" dirty="0"/>
              <a:t>Hardware and Frameworks</a:t>
            </a:r>
            <a:endParaRPr lang="en-US" sz="1800" dirty="0" smtClean="0"/>
          </a:p>
          <a:p>
            <a:pPr lvl="1"/>
            <a:r>
              <a:rPr lang="en-US" sz="1800" dirty="0" smtClean="0"/>
              <a:t>Prototyping</a:t>
            </a:r>
          </a:p>
          <a:p>
            <a:pPr lvl="1"/>
            <a:r>
              <a:rPr lang="en-US" sz="1800" dirty="0"/>
              <a:t>NN architecture and </a:t>
            </a:r>
            <a:r>
              <a:rPr lang="en-US" sz="1800" dirty="0" err="1" smtClean="0"/>
              <a:t>hyperparameters</a:t>
            </a:r>
            <a:endParaRPr lang="en-US" sz="1800" dirty="0" smtClean="0"/>
          </a:p>
          <a:p>
            <a:pPr lvl="1"/>
            <a:r>
              <a:rPr lang="en-US" sz="1800" dirty="0" smtClean="0"/>
              <a:t>Deployment </a:t>
            </a:r>
            <a:r>
              <a:rPr lang="en-US" sz="1800" dirty="0"/>
              <a:t>and Integration</a:t>
            </a:r>
            <a:endParaRPr lang="en-US" sz="1800" dirty="0" smtClean="0"/>
          </a:p>
          <a:p>
            <a:r>
              <a:rPr lang="en-US" sz="2400" dirty="0" smtClean="0"/>
              <a:t>Q&amp;A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0033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AI: Data science and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8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Typical tasks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0520" y="1778165"/>
            <a:ext cx="6096000" cy="35803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Vision (CV)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Naturel Language Processing (NLP)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Optical character recognition (OCR)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 and speech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tables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Generative Adversarial network (GAN)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Reinforcement training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Genetic algorithms</a:t>
            </a:r>
          </a:p>
        </p:txBody>
      </p:sp>
    </p:spTree>
    <p:extLst>
      <p:ext uri="{BB962C8B-B14F-4D97-AF65-F5344CB8AC3E}">
        <p14:creationId xmlns:p14="http://schemas.microsoft.com/office/powerpoint/2010/main" val="337607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Dataset and Target Quality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18175" y="2712271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Hardware and Frameworks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01254" y="2636219"/>
            <a:ext cx="7642746" cy="1963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GPU (CUDA,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cuDNN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endParaRPr lang="en-US" sz="24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PyTorch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3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Prototyping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736" y="1778165"/>
            <a:ext cx="7419833" cy="4373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Непредсказуемый результат </a:t>
            </a: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 старте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Невозможно работать по заранее продуманному проектному плану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Крайне высокое значение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пилотного проекта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Работают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короткие итерации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Влияние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собранной базы </a:t>
            </a: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 результат</a:t>
            </a:r>
            <a:endParaRPr lang="ru-RU" dirty="0"/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Высокая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нестабильность</a:t>
            </a: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в </a:t>
            </a:r>
            <a:r>
              <a:rPr lang="ru-RU" dirty="0" err="1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production</a:t>
            </a:r>
            <a:endParaRPr lang="ru-RU" dirty="0">
              <a:solidFill>
                <a:srgbClr val="6170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342900">
              <a:lnSpc>
                <a:spcPct val="110000"/>
              </a:lnSpc>
              <a:spcBef>
                <a:spcPts val="2000"/>
              </a:spcBef>
              <a:spcAft>
                <a:spcPts val="2000"/>
              </a:spcAft>
              <a:buClr>
                <a:srgbClr val="0C60C6"/>
              </a:buClr>
              <a:buSzPts val="2640"/>
              <a:buFont typeface="Arial"/>
              <a:buChar char="•"/>
            </a:pPr>
            <a:r>
              <a:rPr lang="ru-RU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Скорость реализации значительно зависит от </a:t>
            </a:r>
            <a:r>
              <a:rPr lang="ru-RU" b="1" dirty="0">
                <a:solidFill>
                  <a:srgbClr val="6170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вычислительных мощностей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23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NN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98" y="1736584"/>
            <a:ext cx="2765330" cy="4089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80" y="956917"/>
            <a:ext cx="3991532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Hyperparameters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1403" y="2092743"/>
            <a:ext cx="93492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</a:t>
            </a:r>
            <a:r>
              <a:rPr lang="ru-RU" sz="2400" dirty="0" smtClean="0"/>
              <a:t>оличество слоев в модели;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</a:t>
            </a:r>
            <a:r>
              <a:rPr lang="ru-RU" sz="2400" dirty="0" smtClean="0"/>
              <a:t>ипы слоев НС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</a:t>
            </a:r>
            <a:r>
              <a:rPr lang="ru-RU" sz="2400" dirty="0" smtClean="0"/>
              <a:t>оличество нейронов в каждом слое;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</a:t>
            </a:r>
            <a:r>
              <a:rPr lang="ru-RU" sz="2400" dirty="0" smtClean="0"/>
              <a:t>корость обучения (</a:t>
            </a:r>
            <a:r>
              <a:rPr lang="ru-RU" sz="2400" dirty="0" err="1" smtClean="0"/>
              <a:t>learning</a:t>
            </a:r>
            <a:r>
              <a:rPr lang="ru-RU" sz="2400" dirty="0" smtClean="0"/>
              <a:t> </a:t>
            </a:r>
            <a:r>
              <a:rPr lang="ru-RU" sz="2400" dirty="0" err="1" smtClean="0"/>
              <a:t>rate</a:t>
            </a:r>
            <a:r>
              <a:rPr lang="ru-RU" sz="2400" dirty="0" smtClean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</a:t>
            </a:r>
            <a:r>
              <a:rPr lang="ru-RU" sz="2400" dirty="0" smtClean="0"/>
              <a:t>азмер мини-выборки при обучении (</a:t>
            </a:r>
            <a:r>
              <a:rPr lang="ru-RU" sz="2400" dirty="0" err="1" smtClean="0"/>
              <a:t>batch</a:t>
            </a:r>
            <a:r>
              <a:rPr lang="ru-RU" sz="2400" dirty="0" smtClean="0"/>
              <a:t> </a:t>
            </a:r>
            <a:r>
              <a:rPr lang="ru-RU" sz="2400" dirty="0" err="1" smtClean="0"/>
              <a:t>size</a:t>
            </a:r>
            <a:r>
              <a:rPr lang="ru-RU" sz="24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Ф</a:t>
            </a:r>
            <a:r>
              <a:rPr lang="ru-RU" sz="2400" dirty="0" smtClean="0"/>
              <a:t>ункция ошибки </a:t>
            </a:r>
          </a:p>
        </p:txBody>
      </p:sp>
    </p:spTree>
    <p:extLst>
      <p:ext uri="{BB962C8B-B14F-4D97-AF65-F5344CB8AC3E}">
        <p14:creationId xmlns:p14="http://schemas.microsoft.com/office/powerpoint/2010/main" val="29151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_Netcracker12 Template Regular_Internal CONFIDENTIAL_2018 01">
  <a:themeElements>
    <a:clrScheme name="Netcracker">
      <a:dk1>
        <a:srgbClr val="070A0D"/>
      </a:dk1>
      <a:lt1>
        <a:sysClr val="window" lastClr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7" id="{ED9F9FD0-4E10-4765-AD45-F299495B6C39}" vid="{027D2801-0DA6-4867-A40B-F052ACCE8CFD}"/>
    </a:ext>
  </a:extLst>
</a:theme>
</file>

<file path=ppt/theme/theme2.xml><?xml version="1.0" encoding="utf-8"?>
<a:theme xmlns:a="http://schemas.openxmlformats.org/drawingml/2006/main" name="2 – Right column headers 2018">
  <a:themeElements>
    <a:clrScheme name="NC12">
      <a:dk1>
        <a:srgbClr val="0C2128"/>
      </a:dk1>
      <a:lt1>
        <a:sysClr val="window" lastClr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7" id="{ED9F9FD0-4E10-4765-AD45-F299495B6C39}" vid="{C8829979-35E9-49AA-8D0B-25FD982A7C96}"/>
    </a:ext>
  </a:extLst>
</a:theme>
</file>

<file path=ppt/theme/theme3.xml><?xml version="1.0" encoding="utf-8"?>
<a:theme xmlns:a="http://schemas.openxmlformats.org/drawingml/2006/main" name="3 – Middle Column headers 2018">
  <a:themeElements>
    <a:clrScheme name="NC12">
      <a:dk1>
        <a:srgbClr val="0C2128"/>
      </a:dk1>
      <a:lt1>
        <a:sysClr val="window" lastClr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7" id="{ED9F9FD0-4E10-4765-AD45-F299495B6C39}" vid="{9369A03D-29EB-4C3E-B203-AB0EED31907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983D86CBC404B801434494CB5BDC6" ma:contentTypeVersion="0" ma:contentTypeDescription="Create a new document." ma:contentTypeScope="" ma:versionID="249e1500bf8db16d3f0124bffaf80b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668F01-448C-4214-B9AE-79BC8EA702D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65B3765-F997-44C7-AE74-90F1DB73DB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3DB229-9242-44A9-B1F1-8BF5F2E1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Netcracker_Netcracker12 Template Regular_Internal CONFIDENTIAL_2018 01</Template>
  <TotalTime>815</TotalTime>
  <Words>472</Words>
  <Application>Microsoft Office PowerPoint</Application>
  <PresentationFormat>Widescreen</PresentationFormat>
  <Paragraphs>107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Century Gothic</vt:lpstr>
      <vt:lpstr>Gibson</vt:lpstr>
      <vt:lpstr>Gibson Light</vt:lpstr>
      <vt:lpstr>Lucida Grande</vt:lpstr>
      <vt:lpstr>Times New Roman</vt:lpstr>
      <vt:lpstr>Netcracker_Netcracker12 Template Regular_Internal CONFIDENTIAL_2018 01</vt:lpstr>
      <vt:lpstr>2 – Right column headers 2018</vt:lpstr>
      <vt:lpstr>3 – Middle Column headers 2018</vt:lpstr>
      <vt:lpstr>Neural Networks - a view from three sides:  • PM • BA • Developer</vt:lpstr>
      <vt:lpstr>Agenda</vt:lpstr>
      <vt:lpstr>Overview</vt:lpstr>
      <vt:lpstr>Overview</vt:lpstr>
      <vt:lpstr>AI Project</vt:lpstr>
      <vt:lpstr>AI Project</vt:lpstr>
      <vt:lpstr>AI Project</vt:lpstr>
      <vt:lpstr>AI Project</vt:lpstr>
      <vt:lpstr>AI Project</vt:lpstr>
      <vt:lpstr>AI Project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AI</dc:title>
  <dc:creator>Konstantin Voloshenko</dc:creator>
  <cp:lastModifiedBy>Konstantin Voloshenko</cp:lastModifiedBy>
  <cp:revision>67</cp:revision>
  <dcterms:created xsi:type="dcterms:W3CDTF">2018-02-02T10:27:49Z</dcterms:created>
  <dcterms:modified xsi:type="dcterms:W3CDTF">2023-02-21T10:08:58Z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0x010100D8B983D86CBC404B801434494CB5BDC6</vt:lpwstr>
  </property>
</Properties>
</file>