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02" r:id="rId5"/>
    <p:sldId id="405" r:id="rId6"/>
    <p:sldId id="421" r:id="rId7"/>
    <p:sldId id="385" r:id="rId8"/>
    <p:sldId id="462" r:id="rId9"/>
    <p:sldId id="461" r:id="rId10"/>
    <p:sldId id="465" r:id="rId11"/>
    <p:sldId id="467" r:id="rId12"/>
    <p:sldId id="463" r:id="rId13"/>
    <p:sldId id="387" r:id="rId14"/>
    <p:sldId id="377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2"/>
            <p14:sldId id="461"/>
            <p14:sldId id="465"/>
            <p14:sldId id="467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1772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36" y="66"/>
      </p:cViewPr>
      <p:guideLst/>
    </p:cSldViewPr>
  </p:slideViewPr>
  <p:notesTextViewPr>
    <p:cViewPr>
      <p:scale>
        <a:sx n="100" d="100"/>
        <a:sy n="100" d="100"/>
      </p:scale>
      <p:origin x="0" y="-126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Neural Networks we need to use special hardware with GPU, because it works faster the CPU for Matrix multiplication.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my home computer I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RTX 2060 with 12 Gb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today we will get free GPU form Google by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cloud environment very similar to Jupiter notebook well known Python environment.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use 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for Neural Networks.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really popular and simple framework for today.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two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Object Model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via PLSQL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db150 screen we see the value of Credit Limit object type.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the one object of Credit Limit, so we see a lot of attributes here.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Bass page we see Credit Limit Object Model description.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analyst should make decision what features from the dataset really need to use for Neural Network training.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a select, so you can see a lot of gaps in the data.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use simple Data Simulation, because I don't have access to the production environment.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Target Quality for estimation predicted result on validation set.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squaring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for Neural Network training need to be converted with using: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Categorization of enumerated types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We need to make a lot of experiments to choose architecture of Neural Network and it's </a:t>
            </a:r>
            <a:r>
              <a:rPr lang="en-US" sz="800" dirty="0" err="1" smtClean="0"/>
              <a:t>hyperparameters</a:t>
            </a:r>
            <a:r>
              <a:rPr lang="en-US" sz="800" dirty="0" smtClean="0"/>
              <a:t>.</a:t>
            </a:r>
          </a:p>
          <a:p>
            <a:endParaRPr lang="en-US" sz="800" dirty="0" smtClean="0"/>
          </a:p>
          <a:p>
            <a:r>
              <a:rPr lang="en-US" sz="800" dirty="0" smtClean="0"/>
              <a:t>When we found the best model, we need to save it for transferring on production environment and integrate the model in to the solution.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is implemented a simple REST service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moved here 3 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with Model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 with Model’s coefficients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Scaler binary file for restoring predicted value to the normal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GET request and see the predicted result.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the summary with important conclusions. Yes, all this points are discussed.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 smtClean="0"/>
              <a:t>Dataset </a:t>
            </a:r>
            <a:r>
              <a:rPr lang="en-US" sz="1800" dirty="0"/>
              <a:t>and Target Quality</a:t>
            </a:r>
          </a:p>
          <a:p>
            <a:pPr lvl="1"/>
            <a:r>
              <a:rPr lang="en-US" sz="1800" dirty="0" smtClean="0"/>
              <a:t>NN </a:t>
            </a:r>
            <a:r>
              <a:rPr lang="en-US" sz="1800" dirty="0"/>
              <a:t>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15093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5192" y="175178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Exploring and Processing the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 and split our dataset into the input 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and selection of necessary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+mj-lt"/>
              </a:rPr>
              <a:t>Data Frame </a:t>
            </a:r>
            <a:r>
              <a:rPr lang="en-US" sz="2000" dirty="0" smtClean="0">
                <a:latin typeface="+mj-lt"/>
              </a:rPr>
              <a:t>transformation: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Categorization of enumerated types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Numerical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92" y="4209277"/>
            <a:ext cx="7629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99" y="3312180"/>
            <a:ext cx="3863713" cy="2897785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15"/>
          </p:nvPr>
        </p:nvSpPr>
        <p:spPr>
          <a:xfrm>
            <a:off x="3331028" y="1294400"/>
            <a:ext cx="7200446" cy="259624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Hyperparameters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Number </a:t>
            </a:r>
            <a:r>
              <a:rPr lang="en-US" sz="2400" dirty="0"/>
              <a:t>of layers in the model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layers;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neurons in each layer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rate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Optimizer;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function.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58458" y="483644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2000" b="1" dirty="0" smtClean="0"/>
              <a:t>rototyping (</a:t>
            </a: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pilot project) </a:t>
            </a: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815</TotalTime>
  <Words>964</Words>
  <Application>Microsoft Office PowerPoint</Application>
  <PresentationFormat>Widescreen</PresentationFormat>
  <Paragraphs>162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31</cp:revision>
  <dcterms:created xsi:type="dcterms:W3CDTF">2023-03-07T08:17:03Z</dcterms:created>
  <dcterms:modified xsi:type="dcterms:W3CDTF">2023-03-31T13:28:51Z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