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02" r:id="rId5"/>
    <p:sldId id="405" r:id="rId6"/>
    <p:sldId id="421" r:id="rId7"/>
    <p:sldId id="385" r:id="rId8"/>
    <p:sldId id="462" r:id="rId9"/>
    <p:sldId id="461" r:id="rId10"/>
    <p:sldId id="465" r:id="rId11"/>
    <p:sldId id="467" r:id="rId12"/>
    <p:sldId id="463" r:id="rId13"/>
    <p:sldId id="387" r:id="rId14"/>
    <p:sldId id="377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2"/>
            <p14:sldId id="461"/>
            <p14:sldId id="465"/>
            <p14:sldId id="467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1772" autoAdjust="0"/>
  </p:normalViewPr>
  <p:slideViewPr>
    <p:cSldViewPr snapToGrid="0" snapToObjects="1" showGuides="1">
      <p:cViewPr>
        <p:scale>
          <a:sx n="75" d="100"/>
          <a:sy n="75" d="100"/>
        </p:scale>
        <p:origin x="492" y="-228"/>
      </p:cViewPr>
      <p:guideLst/>
    </p:cSldViewPr>
  </p:slideViewPr>
  <p:notesTextViewPr>
    <p:cViewPr>
      <p:scale>
        <a:sx n="100" d="100"/>
        <a:sy n="100" d="100"/>
      </p:scale>
      <p:origin x="0" y="-1074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 one. My name is Konstantin Voloshenko and I’m a BA from St. Petersburg.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my hobbies is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talk about Neural Networks from three sides: how it looks for a manager, for an analyst and for a developer.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the Agenda.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 story, today there will be a demonstration of a simple Neural Network solution and everyone will receive a link to the source code of the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is a part of Data science.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Networks are usually considered in the context of Deep learning.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problem can be solved in different ways you can use Machine learning or Neural Networks.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are different ways. Today we are talking only about Neural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 Neural Networks work best today?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a list of topics and tasks where networks really work well.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Handwriting text 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Chats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 of passports, documents, car license plates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 recognition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Audio 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(estimate)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of demand, sales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(GAN)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pictures, texts, speech, audio, diagrams, wav2lip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Enhancement: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High Resolution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Robots, autopilots, drones, gaming environment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Optimization, generation of Neural Networks architectures, tuning of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topic for today is Regression based on Data table and we will estimate the value of Customer Credit Limit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Neural Networks we need to use special hardware with GPU, because it works faster the CPU for Matrix multiplication.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my home computer I 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RTX 2060 with 12 Gb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today we will get free GPU form Google by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cloud environment very similar to Jupiter notebook well known Python environment.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use only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for Neural Networks.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really popular and simple framework for today.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two 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via db150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Limit Object Model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connect via PLSQL Developer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db150 screen we see the value of Credit Limit object type.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the one object of Credit Limit, so we see a lot of attributes here.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Bass page we see Credit Limit Object Model description.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analyst should make decision what features from the dataset really need to use for Neural Network training.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to make a select, so you can see a lot of gaps in the data.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use simple Data Simulation, because I don't have access to the production environment.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 Needs to agree with the Customer: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as big dataset as possible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Target Quality for estimation predicted result on validation set.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Target Quality will be used one of Regression losses function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(MSE) ~ 0.09 = 0.3 squaring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for Neural Network training need to be converted with using: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data scaling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Categorization of enumerated types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We need to make a lot of experiments to choose architecture of Neural Network and it's </a:t>
            </a:r>
            <a:r>
              <a:rPr lang="en-US" sz="800" dirty="0" err="1" smtClean="0"/>
              <a:t>hyperparameters</a:t>
            </a:r>
            <a:r>
              <a:rPr lang="en-US" sz="800" dirty="0" smtClean="0"/>
              <a:t>.</a:t>
            </a:r>
          </a:p>
          <a:p>
            <a:endParaRPr lang="en-US" sz="800" dirty="0" smtClean="0"/>
          </a:p>
          <a:p>
            <a:r>
              <a:rPr lang="en-US" sz="800" dirty="0" smtClean="0"/>
              <a:t>When we found the best model, we need to save it for transferring on production environment and integrate the model in to the solution.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can see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is implemented a simple REST service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moved here 3 files: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with Model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H5 with Model’s coefficients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Scaler binary file for restoring predicted value to the normal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to make GET request and see the predicted result.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can see the summary with important conclusions. Yes, all this points are discussed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 (pilot project) is really important: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Unpredictable results at the start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CASEs with adequate datasets can fail. Specific datasets can affect the result unpredictably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Impossible to work according to a preconceived project plan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plan can only be for separate stages. As you progress, plans need to be adjusted: often you need to sort through different hypotheses, not knowing in advance which one will work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short iterations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iterations from one week work better. You can respond quickly to emerging problems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importance dataset quality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quality, the size of the dataset dramatically affect the final result. If the dataset cannot be assembled, the project is failed at the start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instability in production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Conditions have changed - the network has stopped working, for example, lighting, color may change for pictures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GPUs are important for Deep Learning project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Low-performance GPUs make the development process long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 smtClean="0"/>
              <a:t>Dataset </a:t>
            </a:r>
            <a:r>
              <a:rPr lang="en-US" sz="1800" dirty="0"/>
              <a:t>and Target Quality</a:t>
            </a:r>
          </a:p>
          <a:p>
            <a:pPr lvl="1"/>
            <a:r>
              <a:rPr lang="en-US" sz="1800" dirty="0"/>
              <a:t>Neural Network Structure </a:t>
            </a:r>
            <a:r>
              <a:rPr lang="en-US" sz="1800" dirty="0" smtClean="0"/>
              <a:t>and </a:t>
            </a:r>
            <a:r>
              <a:rPr lang="en-US" sz="1800" dirty="0" err="1"/>
              <a:t>H</a:t>
            </a:r>
            <a:r>
              <a:rPr lang="en-US" sz="1800" dirty="0" err="1" smtClean="0"/>
              <a:t>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15093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5192" y="175178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Exploring and Processing the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 and split our dataset into the input 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 and selection of necessary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+mj-lt"/>
              </a:rPr>
              <a:t>Data Frame </a:t>
            </a:r>
            <a:r>
              <a:rPr lang="en-US" sz="2000" dirty="0" smtClean="0">
                <a:latin typeface="+mj-lt"/>
              </a:rPr>
              <a:t>transformation: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Categorization of enumerated types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Numerical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92" y="4209277"/>
            <a:ext cx="7629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Neural Network Structure </a:t>
            </a:r>
            <a:r>
              <a:rPr lang="en-US" dirty="0" smtClean="0"/>
              <a:t>and </a:t>
            </a:r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7" y="1586926"/>
            <a:ext cx="2388617" cy="4638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507" y="3180215"/>
            <a:ext cx="3863713" cy="2897785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15"/>
          </p:nvPr>
        </p:nvSpPr>
        <p:spPr>
          <a:xfrm>
            <a:off x="3742989" y="2258371"/>
            <a:ext cx="7200446" cy="2596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layers in the model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layers;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neurons in each layer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 rate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Optimizer;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function.</a:t>
            </a:r>
            <a:endParaRPr lang="ru-RU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158458" y="483644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en-US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2000" b="1" dirty="0" smtClean="0"/>
              <a:t>rototyping (</a:t>
            </a:r>
            <a:r>
              <a:rPr lang="en-US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pilot project) </a:t>
            </a:r>
            <a:r>
              <a:rPr lang="en-US" sz="2000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really important </a:t>
            </a:r>
            <a:r>
              <a:rPr lang="ru-RU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ru-RU" b="1" dirty="0" smtClean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Unpredictable </a:t>
            </a: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at the </a:t>
            </a: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to work according to a preconceived project plan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short iterations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importance dataset quality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instability in production</a:t>
            </a:r>
          </a:p>
          <a:p>
            <a:pPr marL="34290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</a:rPr>
              <a:t>GPUs are important for 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1048</TotalTime>
  <Words>1129</Words>
  <Application>Microsoft Office PowerPoint</Application>
  <PresentationFormat>Widescreen</PresentationFormat>
  <Paragraphs>174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33</cp:revision>
  <dcterms:created xsi:type="dcterms:W3CDTF">2023-03-07T08:17:03Z</dcterms:created>
  <dcterms:modified xsi:type="dcterms:W3CDTF">2023-04-01T14:25:12Z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