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12"/>
  </p:notesMasterIdLst>
  <p:handoutMasterIdLst>
    <p:handoutMasterId r:id="rId13"/>
  </p:handoutMasterIdLst>
  <p:sldIdLst>
    <p:sldId id="399" r:id="rId7"/>
    <p:sldId id="382" r:id="rId8"/>
    <p:sldId id="423" r:id="rId9"/>
    <p:sldId id="387" r:id="rId10"/>
    <p:sldId id="3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3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027" autoAdjust="0"/>
  </p:normalViewPr>
  <p:slideViewPr>
    <p:cSldViewPr snapToGrid="0" snapToObjects="1" showGuides="1">
      <p:cViewPr varScale="1">
        <p:scale>
          <a:sx n="72" d="100"/>
          <a:sy n="72" d="100"/>
        </p:scale>
        <p:origin x="42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4712607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1800" dirty="0"/>
              <a:t>AI: Data science and Neural </a:t>
            </a:r>
            <a:r>
              <a:rPr lang="en-US" sz="1800" dirty="0" smtClean="0"/>
              <a:t>Networks</a:t>
            </a:r>
            <a:endParaRPr lang="ru-RU" sz="1800" dirty="0" smtClean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 smtClean="0"/>
              <a:t>AI Project</a:t>
            </a:r>
          </a:p>
          <a:p>
            <a:pPr lvl="1"/>
            <a:r>
              <a:rPr lang="en-US" sz="1800" dirty="0" smtClean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  <a:endParaRPr lang="en-US" sz="1800" dirty="0" smtClean="0"/>
          </a:p>
          <a:p>
            <a:pPr lvl="1"/>
            <a:r>
              <a:rPr lang="en-US" sz="1800" dirty="0" smtClean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/>
            <a:r>
              <a:rPr lang="en-US" sz="1800" dirty="0" smtClean="0"/>
              <a:t>Deployment </a:t>
            </a:r>
            <a:r>
              <a:rPr lang="en-US" sz="1800" dirty="0"/>
              <a:t>and Integration</a:t>
            </a:r>
            <a:endParaRPr lang="en-US" sz="18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129" y="152145"/>
            <a:ext cx="9702032" cy="4433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2170" y="1039685"/>
            <a:ext cx="6953794" cy="243622"/>
          </a:xfrm>
        </p:spPr>
        <p:txBody>
          <a:bodyPr/>
          <a:lstStyle/>
          <a:p>
            <a:r>
              <a:rPr lang="en-US" sz="1800" dirty="0" smtClean="0"/>
              <a:t>TBD</a:t>
            </a:r>
            <a:endParaRPr lang="en-GB" sz="18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22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679</TotalTime>
  <Words>55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Gibson</vt:lpstr>
      <vt:lpstr>Gibson Light</vt:lpstr>
      <vt:lpstr>Lucida Grande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54</cp:revision>
  <dcterms:created xsi:type="dcterms:W3CDTF">2018-02-02T10:27:49Z</dcterms:created>
  <dcterms:modified xsi:type="dcterms:W3CDTF">2023-02-21T07:52:40Z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