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28" r:id="rId5"/>
    <p:sldMasterId id="2147483837" r:id="rId6"/>
  </p:sldMasterIdLst>
  <p:notesMasterIdLst>
    <p:notesMasterId r:id="rId15"/>
  </p:notesMasterIdLst>
  <p:handoutMasterIdLst>
    <p:handoutMasterId r:id="rId16"/>
  </p:handoutMasterIdLst>
  <p:sldIdLst>
    <p:sldId id="399" r:id="rId7"/>
    <p:sldId id="382" r:id="rId8"/>
    <p:sldId id="425" r:id="rId9"/>
    <p:sldId id="427" r:id="rId10"/>
    <p:sldId id="424" r:id="rId11"/>
    <p:sldId id="426" r:id="rId12"/>
    <p:sldId id="387" r:id="rId13"/>
    <p:sldId id="3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12 Template Regular Internal CONFIDENTIAL" id="{CF09B140-F5D8-7741-BE42-FFB0971C9067}">
          <p14:sldIdLst>
            <p14:sldId id="399"/>
            <p14:sldId id="382"/>
            <p14:sldId id="425"/>
            <p14:sldId id="427"/>
            <p14:sldId id="424"/>
            <p14:sldId id="426"/>
            <p14:sldId id="387"/>
            <p14:sldId id="377"/>
          </p14:sldIdLst>
        </p14:section>
        <p14:section name="Diagrams and Tables" id="{7603975E-9D9C-0F40-B3D2-62029C4583DF}">
          <p14:sldIdLst/>
        </p14:section>
        <p14:section name="Charts and Statistics" id="{C9F26F01-32CB-5543-BAFF-C99BC9FE531C}">
          <p14:sldIdLst/>
        </p14:section>
        <p14:section name="Example Slides" id="{E86FC766-8AAE-C64A-816C-62691F73CC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898A8A"/>
    <a:srgbClr val="949595"/>
    <a:srgbClr val="B9C1C7"/>
    <a:srgbClr val="A3788F"/>
    <a:srgbClr val="F3C177"/>
    <a:srgbClr val="86A4C7"/>
    <a:srgbClr val="7886A9"/>
    <a:srgbClr val="789B6B"/>
    <a:srgbClr val="00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2027" autoAdjust="0"/>
  </p:normalViewPr>
  <p:slideViewPr>
    <p:cSldViewPr snapToGrid="0" snapToObjects="1" showGuides="1">
      <p:cViewPr>
        <p:scale>
          <a:sx n="70" d="100"/>
          <a:sy n="70" d="100"/>
        </p:scale>
        <p:origin x="50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2" name="Picture 11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3" name="Picture 12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bg2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9630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962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484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6004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83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247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1" name="Picture 10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714" r:id="rId38"/>
    <p:sldLayoutId id="2147483710" r:id="rId39"/>
    <p:sldLayoutId id="2147483690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54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A4A3A4"/>
          </p15:clr>
        </p15:guide>
        <p15:guide id="57" pos="727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21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0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5391" y="2372140"/>
            <a:ext cx="9654210" cy="2756451"/>
          </a:xfrm>
        </p:spPr>
        <p:txBody>
          <a:bodyPr/>
          <a:lstStyle/>
          <a:p>
            <a:r>
              <a:rPr lang="en-US" sz="4000" dirty="0"/>
              <a:t>Neural Networks - a view from three sides: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•	PM</a:t>
            </a:r>
            <a:br>
              <a:rPr lang="en-US" sz="4000" dirty="0"/>
            </a:br>
            <a:r>
              <a:rPr lang="en-US" sz="4000" dirty="0"/>
              <a:t>•	BA</a:t>
            </a:r>
            <a:br>
              <a:rPr lang="en-US" sz="4000" dirty="0"/>
            </a:br>
            <a:r>
              <a:rPr lang="en-US" sz="4000" dirty="0"/>
              <a:t>•	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32438" y="5660970"/>
            <a:ext cx="6354762" cy="553797"/>
          </a:xfrm>
        </p:spPr>
        <p:txBody>
          <a:bodyPr/>
          <a:lstStyle/>
          <a:p>
            <a:r>
              <a:rPr lang="en-US" dirty="0"/>
              <a:t>Understanding AI</a:t>
            </a:r>
          </a:p>
        </p:txBody>
      </p:sp>
    </p:spTree>
    <p:extLst>
      <p:ext uri="{BB962C8B-B14F-4D97-AF65-F5344CB8AC3E}">
        <p14:creationId xmlns:p14="http://schemas.microsoft.com/office/powerpoint/2010/main" val="42899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990600" y="1197863"/>
            <a:ext cx="9952586" cy="4712607"/>
          </a:xfrm>
        </p:spPr>
        <p:txBody>
          <a:bodyPr/>
          <a:lstStyle/>
          <a:p>
            <a:r>
              <a:rPr lang="en-US" sz="2400" dirty="0" smtClean="0"/>
              <a:t>Overview</a:t>
            </a:r>
          </a:p>
          <a:p>
            <a:pPr lvl="1"/>
            <a:r>
              <a:rPr lang="en-US" sz="1800" dirty="0"/>
              <a:t>AI: Data science and Neural </a:t>
            </a:r>
            <a:r>
              <a:rPr lang="en-US" sz="1800" dirty="0" smtClean="0"/>
              <a:t>Networks</a:t>
            </a:r>
            <a:endParaRPr lang="ru-RU" sz="1800" dirty="0" smtClean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 smtClean="0"/>
              <a:t>AI Project</a:t>
            </a:r>
          </a:p>
          <a:p>
            <a:pPr lvl="1"/>
            <a:r>
              <a:rPr lang="en-US" sz="1800" dirty="0" smtClean="0"/>
              <a:t>Dataset and Target Quality</a:t>
            </a:r>
          </a:p>
          <a:p>
            <a:pPr lvl="1"/>
            <a:r>
              <a:rPr lang="en-US" sz="1800" dirty="0"/>
              <a:t>Hardware and Frameworks</a:t>
            </a:r>
            <a:endParaRPr lang="en-US" sz="1800" dirty="0" smtClean="0"/>
          </a:p>
          <a:p>
            <a:pPr lvl="1"/>
            <a:r>
              <a:rPr lang="en-US" sz="1800" dirty="0" smtClean="0"/>
              <a:t>Prototyping</a:t>
            </a:r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 smtClean="0"/>
              <a:t>hyperparameters</a:t>
            </a:r>
            <a:endParaRPr lang="en-US" sz="1800" dirty="0" smtClean="0"/>
          </a:p>
          <a:p>
            <a:pPr lvl="1"/>
            <a:r>
              <a:rPr lang="en-US" sz="1800" dirty="0" smtClean="0"/>
              <a:t>Deployment </a:t>
            </a:r>
            <a:r>
              <a:rPr lang="en-US" sz="1800" dirty="0"/>
              <a:t>and Integration</a:t>
            </a:r>
            <a:endParaRPr lang="en-US" sz="1800" dirty="0" smtClean="0"/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003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Typical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Netcracker12 Template Regular_Internal CONFIDENTIAL_2018 01">
  <a:themeElements>
    <a:clrScheme name="Netcracker">
      <a:dk1>
        <a:srgbClr val="070A0D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027D2801-0DA6-4867-A40B-F052ACCE8CFD}"/>
    </a:ext>
  </a:extLst>
</a:theme>
</file>

<file path=ppt/theme/theme2.xml><?xml version="1.0" encoding="utf-8"?>
<a:theme xmlns:a="http://schemas.openxmlformats.org/drawingml/2006/main" name="2 – Right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C8829979-35E9-49AA-8D0B-25FD982A7C96}"/>
    </a:ext>
  </a:extLst>
</a:theme>
</file>

<file path=ppt/theme/theme3.xml><?xml version="1.0" encoding="utf-8"?>
<a:theme xmlns:a="http://schemas.openxmlformats.org/drawingml/2006/main" name="3 – Middle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9369A03D-29EB-4C3E-B203-AB0EED31907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Netcracker_Netcracker12 Template Regular_Internal CONFIDENTIAL_2018 01</Template>
  <TotalTime>684</TotalTime>
  <Words>64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Gibson</vt:lpstr>
      <vt:lpstr>Gibson Light</vt:lpstr>
      <vt:lpstr>Lucida Grande</vt:lpstr>
      <vt:lpstr>Netcracker_Netcracker12 Template Regular_Internal CONFIDENTIAL_2018 01</vt:lpstr>
      <vt:lpstr>2 – Right column headers 2018</vt:lpstr>
      <vt:lpstr>3 – Middle Column headers 2018</vt:lpstr>
      <vt:lpstr>Neural Networks - a view from three sides:  • PM • BA • Developer</vt:lpstr>
      <vt:lpstr>Agenda</vt:lpstr>
      <vt:lpstr>Overview</vt:lpstr>
      <vt:lpstr>Overview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AI</dc:title>
  <dc:creator>Konstantin Voloshenko</dc:creator>
  <cp:lastModifiedBy>Konstantin Voloshenko</cp:lastModifiedBy>
  <cp:revision>55</cp:revision>
  <dcterms:created xsi:type="dcterms:W3CDTF">2018-02-02T10:27:49Z</dcterms:created>
  <dcterms:modified xsi:type="dcterms:W3CDTF">2023-02-21T07:57:41Z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