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24"/>
  </p:notesMasterIdLst>
  <p:handoutMasterIdLst>
    <p:handoutMasterId r:id="rId25"/>
  </p:handoutMasterIdLst>
  <p:sldIdLst>
    <p:sldId id="399" r:id="rId7"/>
    <p:sldId id="382" r:id="rId8"/>
    <p:sldId id="423" r:id="rId9"/>
    <p:sldId id="427" r:id="rId10"/>
    <p:sldId id="448" r:id="rId11"/>
    <p:sldId id="443" r:id="rId12"/>
    <p:sldId id="451" r:id="rId13"/>
    <p:sldId id="452" r:id="rId14"/>
    <p:sldId id="445" r:id="rId15"/>
    <p:sldId id="446" r:id="rId16"/>
    <p:sldId id="447" r:id="rId17"/>
    <p:sldId id="449" r:id="rId18"/>
    <p:sldId id="450" r:id="rId19"/>
    <p:sldId id="429" r:id="rId20"/>
    <p:sldId id="430" r:id="rId21"/>
    <p:sldId id="387" r:id="rId22"/>
    <p:sldId id="3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3"/>
            <p14:sldId id="427"/>
            <p14:sldId id="448"/>
            <p14:sldId id="443"/>
            <p14:sldId id="451"/>
            <p14:sldId id="452"/>
            <p14:sldId id="445"/>
            <p14:sldId id="446"/>
            <p14:sldId id="447"/>
            <p14:sldId id="449"/>
            <p14:sldId id="450"/>
            <p14:sldId id="429"/>
            <p14:sldId id="430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027" autoAdjust="0"/>
  </p:normalViewPr>
  <p:slideViewPr>
    <p:cSldViewPr snapToGrid="0" snapToObjects="1" showGuides="1">
      <p:cViewPr varScale="1">
        <p:scale>
          <a:sx n="72" d="100"/>
          <a:sy n="72" d="100"/>
        </p:scale>
        <p:origin x="42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um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03" y="148321"/>
            <a:ext cx="10632734" cy="443332"/>
          </a:xfrm>
        </p:spPr>
        <p:txBody>
          <a:bodyPr/>
          <a:lstStyle/>
          <a:p>
            <a:r>
              <a:rPr lang="en-US" dirty="0"/>
              <a:t>Creating UML Activity diagram for the current Execution Flow</a:t>
            </a:r>
          </a:p>
        </p:txBody>
      </p:sp>
      <p:pic>
        <p:nvPicPr>
          <p:cNvPr id="7170" name="Picture 2" descr="D:\AlllProj\NetCreacker\TFNECU.IM.SoW1\_CBM\_ObjectType2UML\ObjectType2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6632"/>
            <a:ext cx="7036140" cy="56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39" y="1994930"/>
            <a:ext cx="7024194" cy="29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SOAP examples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7" y="1034984"/>
            <a:ext cx="3900563" cy="417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06436"/>
            <a:ext cx="80200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 smtClean="0"/>
              <a:t>GMS + Kerberos (COGECO)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615665"/>
            <a:ext cx="11502190" cy="624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1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 smtClean="0"/>
              <a:t>GMS + Kerberos (COGECO)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8" y="621602"/>
            <a:ext cx="11513349" cy="623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380848" y="642081"/>
            <a:ext cx="3562587" cy="555783"/>
          </a:xfrm>
        </p:spPr>
        <p:txBody>
          <a:bodyPr/>
          <a:lstStyle/>
          <a:p>
            <a:r>
              <a:rPr lang="en-US" sz="2800" b="1" dirty="0">
                <a:hlinkClick r:id="rId3"/>
              </a:rPr>
              <a:t>http://plantuml.com</a:t>
            </a:r>
            <a:r>
              <a:rPr lang="en-US" sz="2800" b="1" dirty="0" smtClean="0">
                <a:hlinkClick r:id="rId3"/>
              </a:rPr>
              <a:t>/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815" y="148321"/>
            <a:ext cx="9702032" cy="44333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8" y="1116778"/>
            <a:ext cx="9155655" cy="51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48321"/>
            <a:ext cx="9702032" cy="443332"/>
          </a:xfrm>
        </p:spPr>
        <p:txBody>
          <a:bodyPr/>
          <a:lstStyle/>
          <a:p>
            <a:r>
              <a:rPr lang="en-US" dirty="0"/>
              <a:t>Known Issues</a:t>
            </a:r>
          </a:p>
        </p:txBody>
      </p:sp>
    </p:spTree>
    <p:extLst>
      <p:ext uri="{BB962C8B-B14F-4D97-AF65-F5344CB8AC3E}">
        <p14:creationId xmlns:p14="http://schemas.microsoft.com/office/powerpoint/2010/main" val="32615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129" y="152145"/>
            <a:ext cx="9702032" cy="4433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6" y="1034985"/>
            <a:ext cx="7903028" cy="493393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42709" y="469842"/>
            <a:ext cx="6953794" cy="243622"/>
          </a:xfrm>
        </p:spPr>
        <p:txBody>
          <a:bodyPr/>
          <a:lstStyle/>
          <a:p>
            <a:r>
              <a:rPr lang="en-US" sz="1800" dirty="0" smtClean="0"/>
              <a:t>Picture from </a:t>
            </a:r>
            <a:r>
              <a:rPr lang="en-GB" sz="1800" dirty="0" err="1"/>
              <a:t>NetCracker</a:t>
            </a:r>
            <a:r>
              <a:rPr lang="en-GB" sz="1800" dirty="0"/>
              <a:t> Database </a:t>
            </a:r>
            <a:r>
              <a:rPr lang="en-GB" sz="1800" dirty="0" smtClean="0"/>
              <a:t>Training course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2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381" y="191334"/>
            <a:ext cx="9702032" cy="443332"/>
          </a:xfrm>
        </p:spPr>
        <p:txBody>
          <a:bodyPr/>
          <a:lstStyle/>
          <a:p>
            <a:r>
              <a:rPr lang="en-US" dirty="0"/>
              <a:t>Working with many TOMS DB connections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0" y="1163991"/>
            <a:ext cx="6184231" cy="43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381" y="191334"/>
            <a:ext cx="9702032" cy="443332"/>
          </a:xfrm>
        </p:spPr>
        <p:txBody>
          <a:bodyPr/>
          <a:lstStyle/>
          <a:p>
            <a:r>
              <a:rPr lang="en-US" dirty="0"/>
              <a:t>Using different IDs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54" y="1582310"/>
            <a:ext cx="7087188" cy="23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Reading Objects Tree from TOMS DB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7" y="660792"/>
            <a:ext cx="10977090" cy="619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7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Reading Objects Tree from TOMS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660792"/>
            <a:ext cx="9556082" cy="553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6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Object’s </a:t>
            </a:r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" y="666853"/>
            <a:ext cx="10948736" cy="619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5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700" y="148321"/>
            <a:ext cx="9702032" cy="443332"/>
          </a:xfrm>
        </p:spPr>
        <p:txBody>
          <a:bodyPr/>
          <a:lstStyle/>
          <a:p>
            <a:r>
              <a:rPr lang="en-US" dirty="0"/>
              <a:t>Creating UML Class diagram for the current object</a:t>
            </a:r>
          </a:p>
        </p:txBody>
      </p:sp>
      <p:pic>
        <p:nvPicPr>
          <p:cNvPr id="5122" name="Picture 2" descr="D:\AlllProj\NetCreacker\TFNECU.IM.SoW1\_CBM\_ObjectType2UML\ObjectType2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1" y="852105"/>
            <a:ext cx="11404100" cy="25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88" y="3459888"/>
            <a:ext cx="7334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1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660</TotalTime>
  <Words>124</Words>
  <Application>Microsoft Office PowerPoint</Application>
  <PresentationFormat>Widescreen</PresentationFormat>
  <Paragraphs>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Gibson</vt:lpstr>
      <vt:lpstr>Gibson Light</vt:lpstr>
      <vt:lpstr>Lucida Grande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Working with many TOMS DB connections</vt:lpstr>
      <vt:lpstr>Using different IDs</vt:lpstr>
      <vt:lpstr>Reading Objects Tree from TOMS DB</vt:lpstr>
      <vt:lpstr>Reading Objects Tree from TOMS DB</vt:lpstr>
      <vt:lpstr>Object’s history</vt:lpstr>
      <vt:lpstr>Creating UML Class diagram for the current object</vt:lpstr>
      <vt:lpstr>Creating UML Activity diagram for the current Execution Flow</vt:lpstr>
      <vt:lpstr>Creating SOAP examples</vt:lpstr>
      <vt:lpstr>GMS + Kerberos (COGECO)</vt:lpstr>
      <vt:lpstr>GMS + Kerberos (COGECO)</vt:lpstr>
      <vt:lpstr>References</vt:lpstr>
      <vt:lpstr>Known Issues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53</cp:revision>
  <dcterms:created xsi:type="dcterms:W3CDTF">2018-02-02T10:27:49Z</dcterms:created>
  <dcterms:modified xsi:type="dcterms:W3CDTF">2023-02-21T07:34:05Z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