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02" r:id="rId5"/>
    <p:sldId id="405" r:id="rId6"/>
    <p:sldId id="421" r:id="rId7"/>
    <p:sldId id="462" r:id="rId8"/>
    <p:sldId id="469" r:id="rId9"/>
    <p:sldId id="476" r:id="rId10"/>
    <p:sldId id="461" r:id="rId11"/>
    <p:sldId id="470" r:id="rId12"/>
    <p:sldId id="474" r:id="rId13"/>
    <p:sldId id="477" r:id="rId14"/>
    <p:sldId id="471" r:id="rId15"/>
    <p:sldId id="472" r:id="rId16"/>
    <p:sldId id="475" r:id="rId17"/>
    <p:sldId id="463" r:id="rId18"/>
    <p:sldId id="387" r:id="rId19"/>
    <p:sldId id="377"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cracker 2023 Corporate PPT Template External NDA" id="{6682C17A-B088-4A08-87C6-749963E3DFF1}">
          <p14:sldIdLst>
            <p14:sldId id="402"/>
            <p14:sldId id="405"/>
            <p14:sldId id="421"/>
            <p14:sldId id="462"/>
            <p14:sldId id="469"/>
            <p14:sldId id="476"/>
            <p14:sldId id="461"/>
            <p14:sldId id="470"/>
            <p14:sldId id="474"/>
            <p14:sldId id="477"/>
            <p14:sldId id="471"/>
            <p14:sldId id="472"/>
            <p14:sldId id="475"/>
            <p14:sldId id="463"/>
            <p14:sldId id="387"/>
            <p14:sldId id="377"/>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5"/>
    <a:srgbClr val="FBF1DD"/>
    <a:srgbClr val="254D71"/>
    <a:srgbClr val="CBD2DB"/>
    <a:srgbClr val="909FB2"/>
    <a:srgbClr val="5E7086"/>
    <a:srgbClr val="F9E3D9"/>
    <a:srgbClr val="F1BA9F"/>
    <a:srgbClr val="DE804E"/>
    <a:srgbClr val="183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83673" autoAdjust="0"/>
  </p:normalViewPr>
  <p:slideViewPr>
    <p:cSldViewPr snapToGrid="0" snapToObjects="1" showGuides="1">
      <p:cViewPr varScale="1">
        <p:scale>
          <a:sx n="62" d="100"/>
          <a:sy n="62" d="100"/>
        </p:scale>
        <p:origin x="792" y="44"/>
      </p:cViewPr>
      <p:guideLst/>
    </p:cSldViewPr>
  </p:slid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8/12/2023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8/12/2023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a:t>
            </a:fld>
            <a:endParaRPr lang="en-US"/>
          </a:p>
        </p:txBody>
      </p:sp>
    </p:spTree>
    <p:extLst>
      <p:ext uri="{BB962C8B-B14F-4D97-AF65-F5344CB8AC3E}">
        <p14:creationId xmlns:p14="http://schemas.microsoft.com/office/powerpoint/2010/main" val="182459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10</a:t>
            </a:fld>
            <a:endParaRPr lang="en-US"/>
          </a:p>
        </p:txBody>
      </p:sp>
    </p:spTree>
    <p:extLst>
      <p:ext uri="{BB962C8B-B14F-4D97-AF65-F5344CB8AC3E}">
        <p14:creationId xmlns:p14="http://schemas.microsoft.com/office/powerpoint/2010/main" val="379710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11</a:t>
            </a:fld>
            <a:endParaRPr lang="en-US"/>
          </a:p>
        </p:txBody>
      </p:sp>
    </p:spTree>
    <p:extLst>
      <p:ext uri="{BB962C8B-B14F-4D97-AF65-F5344CB8AC3E}">
        <p14:creationId xmlns:p14="http://schemas.microsoft.com/office/powerpoint/2010/main" val="208272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12</a:t>
            </a:fld>
            <a:endParaRPr lang="en-US"/>
          </a:p>
        </p:txBody>
      </p:sp>
    </p:spTree>
    <p:extLst>
      <p:ext uri="{BB962C8B-B14F-4D97-AF65-F5344CB8AC3E}">
        <p14:creationId xmlns:p14="http://schemas.microsoft.com/office/powerpoint/2010/main" val="21909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13</a:t>
            </a:fld>
            <a:endParaRPr lang="en-US"/>
          </a:p>
        </p:txBody>
      </p:sp>
    </p:spTree>
    <p:extLst>
      <p:ext uri="{BB962C8B-B14F-4D97-AF65-F5344CB8AC3E}">
        <p14:creationId xmlns:p14="http://schemas.microsoft.com/office/powerpoint/2010/main" val="359977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14</a:t>
            </a:fld>
            <a:endParaRPr lang="en-US"/>
          </a:p>
        </p:txBody>
      </p:sp>
    </p:spTree>
    <p:extLst>
      <p:ext uri="{BB962C8B-B14F-4D97-AF65-F5344CB8AC3E}">
        <p14:creationId xmlns:p14="http://schemas.microsoft.com/office/powerpoint/2010/main" val="202318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2</a:t>
            </a:fld>
            <a:endParaRPr lang="en-US"/>
          </a:p>
        </p:txBody>
      </p:sp>
    </p:spTree>
    <p:extLst>
      <p:ext uri="{BB962C8B-B14F-4D97-AF65-F5344CB8AC3E}">
        <p14:creationId xmlns:p14="http://schemas.microsoft.com/office/powerpoint/2010/main" val="377395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3</a:t>
            </a:fld>
            <a:endParaRPr lang="en-US"/>
          </a:p>
        </p:txBody>
      </p:sp>
    </p:spTree>
    <p:extLst>
      <p:ext uri="{BB962C8B-B14F-4D97-AF65-F5344CB8AC3E}">
        <p14:creationId xmlns:p14="http://schemas.microsoft.com/office/powerpoint/2010/main" val="33996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smtClean="0"/>
              <a:t>See the full API reference documentation here</a:t>
            </a:r>
          </a:p>
          <a:p>
            <a:pPr lvl="0"/>
            <a:r>
              <a:rPr lang="en-US" sz="1000" dirty="0" smtClean="0"/>
              <a:t>https://platform.openai.com/docs/guides/gpt/chat-completions-ap</a:t>
            </a:r>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4</a:t>
            </a:fld>
            <a:endParaRPr lang="en-US"/>
          </a:p>
        </p:txBody>
      </p:sp>
    </p:spTree>
    <p:extLst>
      <p:ext uri="{BB962C8B-B14F-4D97-AF65-F5344CB8AC3E}">
        <p14:creationId xmlns:p14="http://schemas.microsoft.com/office/powerpoint/2010/main" val="179678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5</a:t>
            </a:fld>
            <a:endParaRPr lang="en-US"/>
          </a:p>
        </p:txBody>
      </p:sp>
    </p:spTree>
    <p:extLst>
      <p:ext uri="{BB962C8B-B14F-4D97-AF65-F5344CB8AC3E}">
        <p14:creationId xmlns:p14="http://schemas.microsoft.com/office/powerpoint/2010/main" val="38713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73291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7</a:t>
            </a:fld>
            <a:endParaRPr lang="en-US"/>
          </a:p>
        </p:txBody>
      </p:sp>
    </p:spTree>
    <p:extLst>
      <p:ext uri="{BB962C8B-B14F-4D97-AF65-F5344CB8AC3E}">
        <p14:creationId xmlns:p14="http://schemas.microsoft.com/office/powerpoint/2010/main" val="84780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8</a:t>
            </a:fld>
            <a:endParaRPr lang="en-US"/>
          </a:p>
        </p:txBody>
      </p:sp>
    </p:spTree>
    <p:extLst>
      <p:ext uri="{BB962C8B-B14F-4D97-AF65-F5344CB8AC3E}">
        <p14:creationId xmlns:p14="http://schemas.microsoft.com/office/powerpoint/2010/main" val="89959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9</a:t>
            </a:fld>
            <a:endParaRPr lang="en-US"/>
          </a:p>
        </p:txBody>
      </p:sp>
    </p:spTree>
    <p:extLst>
      <p:ext uri="{BB962C8B-B14F-4D97-AF65-F5344CB8AC3E}">
        <p14:creationId xmlns:p14="http://schemas.microsoft.com/office/powerpoint/2010/main" val="3690500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43" name="Group 4"/>
          <p:cNvGrpSpPr>
            <a:grpSpLocks noChangeAspect="1"/>
          </p:cNvGrpSpPr>
          <p:nvPr userDrawn="1"/>
        </p:nvGrpSpPr>
        <p:grpSpPr bwMode="auto">
          <a:xfrm>
            <a:off x="1589" y="-3175"/>
            <a:ext cx="4749800" cy="6861176"/>
            <a:chOff x="1" y="-2"/>
            <a:chExt cx="2992" cy="4322"/>
          </a:xfrm>
        </p:grpSpPr>
        <p:sp>
          <p:nvSpPr>
            <p:cNvPr id="44"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6"/>
          <p:cNvSpPr>
            <a:spLocks noGrp="1"/>
          </p:cNvSpPr>
          <p:nvPr>
            <p:ph sz="quarter" idx="15"/>
          </p:nvPr>
        </p:nvSpPr>
        <p:spPr>
          <a:xfrm>
            <a:off x="1241425" y="1765300"/>
            <a:ext cx="9701784" cy="4297680"/>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smtClean="0"/>
              <a:t>Click to edit title style</a:t>
            </a:r>
            <a:endParaRPr lang="en-US" dirty="0"/>
          </a:p>
        </p:txBody>
      </p:sp>
      <p:sp>
        <p:nvSpPr>
          <p:cNvPr id="7" name="Content Placeholder 3"/>
          <p:cNvSpPr>
            <a:spLocks noGrp="1"/>
          </p:cNvSpPr>
          <p:nvPr>
            <p:ph sz="quarter" idx="15"/>
          </p:nvPr>
        </p:nvSpPr>
        <p:spPr>
          <a:xfrm>
            <a:off x="1241402" y="1764793"/>
            <a:ext cx="4782312" cy="4299458"/>
          </a:xfrm>
        </p:spPr>
        <p:txBody>
          <a:bodyPr/>
          <a:lstStyle>
            <a:lvl1pPr>
              <a:defRPr sz="1600">
                <a:solidFill>
                  <a:schemeClr val="accent6">
                    <a:lumMod val="25000"/>
                  </a:schemeClr>
                </a:solidFill>
              </a:defRPr>
            </a:lvl1pPr>
            <a:lvl2pPr>
              <a:lnSpc>
                <a:spcPct val="102000"/>
              </a:lnSpc>
              <a:spcBef>
                <a:spcPts val="500"/>
              </a:spcBef>
              <a:defRPr sz="1400">
                <a:solidFill>
                  <a:schemeClr val="accent6">
                    <a:lumMod val="25000"/>
                  </a:schemeClr>
                </a:solidFill>
              </a:defRPr>
            </a:lvl2pPr>
            <a:lvl3pPr>
              <a:defRPr sz="1200">
                <a:solidFill>
                  <a:schemeClr val="accent6">
                    <a:lumMod val="25000"/>
                  </a:schemeClr>
                </a:solidFill>
              </a:defRPr>
            </a:lvl3pPr>
            <a:lvl4pPr>
              <a:defRPr>
                <a:solidFill>
                  <a:schemeClr val="accent6">
                    <a:lumMod val="25000"/>
                  </a:schemeClr>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6">
                    <a:lumMod val="25000"/>
                  </a:schemeClr>
                </a:solidFill>
              </a:defRPr>
            </a:lvl1pPr>
            <a:lvl2pPr marL="502920" indent="-274320">
              <a:lnSpc>
                <a:spcPct val="101000"/>
              </a:lnSpc>
              <a:buFont typeface="+mj-lt"/>
              <a:buAutoNum type="alphaUcPeriod"/>
              <a:defRPr sz="1600">
                <a:solidFill>
                  <a:schemeClr val="accent6">
                    <a:lumMod val="25000"/>
                  </a:schemeClr>
                </a:solidFill>
              </a:defRPr>
            </a:lvl2pPr>
            <a:lvl3pPr marL="777240" indent="-231775">
              <a:lnSpc>
                <a:spcPct val="102000"/>
              </a:lnSpc>
              <a:buFont typeface="+mj-lt"/>
              <a:buAutoNum type="arabicPeriod"/>
              <a:defRPr sz="14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2000"/>
              </a:lnSpc>
              <a:buFont typeface="+mj-lt"/>
              <a:buAutoNum type="arabicPeriod"/>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0" name="Content Placeholder 6"/>
          <p:cNvSpPr>
            <a:spLocks noGrp="1"/>
          </p:cNvSpPr>
          <p:nvPr>
            <p:ph sz="quarter" idx="19"/>
          </p:nvPr>
        </p:nvSpPr>
        <p:spPr>
          <a:xfrm>
            <a:off x="1236663" y="1764792"/>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6"/>
          <p:cNvSpPr>
            <a:spLocks noGrp="1"/>
          </p:cNvSpPr>
          <p:nvPr>
            <p:ph sz="quarter" idx="20"/>
          </p:nvPr>
        </p:nvSpPr>
        <p:spPr>
          <a:xfrm>
            <a:off x="1236663" y="4302316"/>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Rectangle 2"/>
          <p:cNvSpPr/>
          <p:nvPr userDrawn="1"/>
        </p:nvSpPr>
        <p:spPr>
          <a:xfrm>
            <a:off x="0" y="1263042"/>
            <a:ext cx="12192000" cy="4947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Tree>
    <p:extLst>
      <p:ext uri="{BB962C8B-B14F-4D97-AF65-F5344CB8AC3E}">
        <p14:creationId xmlns:p14="http://schemas.microsoft.com/office/powerpoint/2010/main" val="3697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2" name="Straight Connector 11"/>
          <p:cNvCxnSpPr/>
          <p:nvPr userDrawn="1"/>
        </p:nvCxnSpPr>
        <p:spPr>
          <a:xfrm>
            <a:off x="8927747" y="2853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
          <p:cNvGrpSpPr>
            <a:grpSpLocks noChangeAspect="1"/>
          </p:cNvGrpSpPr>
          <p:nvPr userDrawn="1"/>
        </p:nvGrpSpPr>
        <p:grpSpPr bwMode="auto">
          <a:xfrm>
            <a:off x="1589" y="-3175"/>
            <a:ext cx="4749800" cy="6861176"/>
            <a:chOff x="1" y="-2"/>
            <a:chExt cx="2992" cy="4322"/>
          </a:xfrm>
        </p:grpSpPr>
        <p:sp>
          <p:nvSpPr>
            <p:cNvPr id="4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ing with subtitle">
    <p:spTree>
      <p:nvGrpSpPr>
        <p:cNvPr id="1" name=""/>
        <p:cNvGrpSpPr/>
        <p:nvPr/>
      </p:nvGrpSpPr>
      <p:grpSpPr>
        <a:xfrm>
          <a:off x="0" y="0"/>
          <a:ext cx="0" cy="0"/>
          <a:chOff x="0" y="0"/>
          <a:chExt cx="0" cy="0"/>
        </a:xfrm>
      </p:grpSpPr>
      <p:sp>
        <p:nvSpPr>
          <p:cNvPr id="6" name="Rectangle 5"/>
          <p:cNvSpPr/>
          <p:nvPr userDrawn="1"/>
        </p:nvSpPr>
        <p:spPr>
          <a:xfrm>
            <a:off x="0" y="1765300"/>
            <a:ext cx="12192000" cy="44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 on one line</a:t>
            </a:r>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94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10" name="Text Placeholder 2"/>
          <p:cNvSpPr>
            <a:spLocks noGrp="1"/>
          </p:cNvSpPr>
          <p:nvPr>
            <p:ph type="body" idx="1" hasCustomPrompt="1"/>
          </p:nvPr>
        </p:nvSpPr>
        <p:spPr>
          <a:xfrm>
            <a:off x="1236664" y="1272847"/>
            <a:ext cx="4786312" cy="616278"/>
          </a:xfrm>
          <a:prstGeom prst="rect">
            <a:avLst/>
          </a:prstGeom>
        </p:spPr>
        <p:txBody>
          <a:bodyPr lIns="0" tIns="0" rIns="0" bIns="0" anchor="t">
            <a:noAutofit/>
          </a:bodyPr>
          <a:lstStyle>
            <a:lvl1pPr marL="0" indent="0">
              <a:lnSpc>
                <a:spcPct val="80000"/>
              </a:lnSpc>
              <a:buNone/>
              <a:defRPr sz="20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11" name="Text Placeholder 4"/>
          <p:cNvSpPr>
            <a:spLocks noGrp="1"/>
          </p:cNvSpPr>
          <p:nvPr>
            <p:ph type="body" sz="quarter" idx="3" hasCustomPrompt="1"/>
          </p:nvPr>
        </p:nvSpPr>
        <p:spPr>
          <a:xfrm>
            <a:off x="6151563" y="1272847"/>
            <a:ext cx="4782312" cy="616278"/>
          </a:xfrm>
          <a:prstGeom prst="rect">
            <a:avLst/>
          </a:prstGeom>
        </p:spPr>
        <p:txBody>
          <a:bodyPr lIns="0" tIns="0" rIns="0" bIns="0" anchor="t">
            <a:noAutofit/>
          </a:bodyPr>
          <a:lstStyle>
            <a:lvl1pPr marL="0" indent="0">
              <a:lnSpc>
                <a:spcPct val="100000"/>
              </a:lnSpc>
              <a:buNone/>
              <a:defRPr lang="en-US" sz="20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80000"/>
              </a:lnSpc>
              <a:spcBef>
                <a:spcPts val="1000"/>
              </a:spcBef>
              <a:buFont typeface="Arial"/>
              <a:buNone/>
            </a:pPr>
            <a:r>
              <a:rPr lang="en-US" dirty="0" smtClean="0"/>
              <a:t>Click to edit Subhead</a:t>
            </a:r>
          </a:p>
        </p:txBody>
      </p:sp>
      <p:sp>
        <p:nvSpPr>
          <p:cNvPr id="12" name="Content Placeholder 3"/>
          <p:cNvSpPr>
            <a:spLocks noGrp="1"/>
          </p:cNvSpPr>
          <p:nvPr>
            <p:ph sz="half" idx="10"/>
          </p:nvPr>
        </p:nvSpPr>
        <p:spPr>
          <a:xfrm>
            <a:off x="1236665"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5"/>
          <p:cNvSpPr>
            <a:spLocks noGrp="1"/>
          </p:cNvSpPr>
          <p:nvPr>
            <p:ph sz="quarter" idx="11"/>
          </p:nvPr>
        </p:nvSpPr>
        <p:spPr>
          <a:xfrm>
            <a:off x="6151563"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2" name="Text Placeholder 2"/>
          <p:cNvSpPr>
            <a:spLocks noGrp="1"/>
          </p:cNvSpPr>
          <p:nvPr>
            <p:ph type="body" idx="1" hasCustomPrompt="1"/>
          </p:nvPr>
        </p:nvSpPr>
        <p:spPr>
          <a:xfrm>
            <a:off x="1236664" y="2630758"/>
            <a:ext cx="2947986"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4" name="Content Placeholder 3"/>
          <p:cNvSpPr>
            <a:spLocks noGrp="1"/>
          </p:cNvSpPr>
          <p:nvPr>
            <p:ph sz="half" idx="2"/>
          </p:nvPr>
        </p:nvSpPr>
        <p:spPr>
          <a:xfrm>
            <a:off x="1236664" y="3250767"/>
            <a:ext cx="2947985" cy="2815071"/>
          </a:xfrm>
          <a:prstGeom prst="rect">
            <a:avLst/>
          </a:prstGeom>
        </p:spPr>
        <p:txBody>
          <a:bodyPr lIns="0" tIns="0" rIns="0" bIns="0">
            <a:noAutofit/>
          </a:bodyPr>
          <a:lstStyle>
            <a:lvl1pPr>
              <a:lnSpc>
                <a:spcPct val="101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02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6" name="Text Placeholder 4"/>
          <p:cNvSpPr>
            <a:spLocks noGrp="1"/>
          </p:cNvSpPr>
          <p:nvPr>
            <p:ph type="body" sz="quarter" idx="3" hasCustomPrompt="1"/>
          </p:nvPr>
        </p:nvSpPr>
        <p:spPr>
          <a:xfrm>
            <a:off x="4311649" y="2630758"/>
            <a:ext cx="2932113"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4"/>
          </p:nvPr>
        </p:nvSpPr>
        <p:spPr>
          <a:xfrm>
            <a:off x="4311649" y="3250767"/>
            <a:ext cx="2932113"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8" name="Text Placeholder 4"/>
          <p:cNvSpPr>
            <a:spLocks noGrp="1"/>
          </p:cNvSpPr>
          <p:nvPr>
            <p:ph type="body" sz="quarter" idx="13" hasCustomPrompt="1"/>
          </p:nvPr>
        </p:nvSpPr>
        <p:spPr>
          <a:xfrm>
            <a:off x="7381875" y="2630758"/>
            <a:ext cx="2936875"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0" name="Content Placeholder 5"/>
          <p:cNvSpPr>
            <a:spLocks noGrp="1"/>
          </p:cNvSpPr>
          <p:nvPr>
            <p:ph sz="quarter" idx="14"/>
          </p:nvPr>
        </p:nvSpPr>
        <p:spPr>
          <a:xfrm>
            <a:off x="7381875" y="3250767"/>
            <a:ext cx="2936875"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7"/>
          <p:cNvSpPr>
            <a:spLocks noGrp="1"/>
          </p:cNvSpPr>
          <p:nvPr>
            <p:ph type="pic" sz="quarter" idx="18" hasCustomPrompt="1"/>
          </p:nvPr>
        </p:nvSpPr>
        <p:spPr>
          <a:xfrm>
            <a:off x="1236663" y="1274502"/>
            <a:ext cx="2946399"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Picture Placeholder 7"/>
          <p:cNvSpPr>
            <a:spLocks noGrp="1"/>
          </p:cNvSpPr>
          <p:nvPr>
            <p:ph type="pic" sz="quarter" idx="19" hasCustomPrompt="1"/>
          </p:nvPr>
        </p:nvSpPr>
        <p:spPr>
          <a:xfrm>
            <a:off x="4311649" y="1274502"/>
            <a:ext cx="2932113"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3" name="Picture Placeholder 7"/>
          <p:cNvSpPr>
            <a:spLocks noGrp="1"/>
          </p:cNvSpPr>
          <p:nvPr>
            <p:ph type="pic" sz="quarter" idx="20" hasCustomPrompt="1"/>
          </p:nvPr>
        </p:nvSpPr>
        <p:spPr>
          <a:xfrm>
            <a:off x="7381875" y="1274502"/>
            <a:ext cx="2936875"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0" name="Text Placeholder 2"/>
          <p:cNvSpPr>
            <a:spLocks noGrp="1"/>
          </p:cNvSpPr>
          <p:nvPr>
            <p:ph type="body" idx="1" hasCustomPrompt="1"/>
          </p:nvPr>
        </p:nvSpPr>
        <p:spPr>
          <a:xfrm>
            <a:off x="1236665" y="2636714"/>
            <a:ext cx="2324098"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1" name="Content Placeholder 3"/>
          <p:cNvSpPr>
            <a:spLocks noGrp="1"/>
          </p:cNvSpPr>
          <p:nvPr>
            <p:ph sz="half" idx="2"/>
          </p:nvPr>
        </p:nvSpPr>
        <p:spPr>
          <a:xfrm>
            <a:off x="1236666" y="3250767"/>
            <a:ext cx="2324098"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2" name="Text Placeholder 4"/>
          <p:cNvSpPr>
            <a:spLocks noGrp="1"/>
          </p:cNvSpPr>
          <p:nvPr>
            <p:ph type="body" sz="quarter" idx="3" hasCustomPrompt="1"/>
          </p:nvPr>
        </p:nvSpPr>
        <p:spPr>
          <a:xfrm>
            <a:off x="3696738" y="2636714"/>
            <a:ext cx="2322576"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3" name="Content Placeholder 5"/>
          <p:cNvSpPr>
            <a:spLocks noGrp="1"/>
          </p:cNvSpPr>
          <p:nvPr>
            <p:ph sz="quarter" idx="4"/>
          </p:nvPr>
        </p:nvSpPr>
        <p:spPr>
          <a:xfrm>
            <a:off x="3696738" y="3250767"/>
            <a:ext cx="2322576"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4" name="Text Placeholder 4"/>
          <p:cNvSpPr>
            <a:spLocks noGrp="1"/>
          </p:cNvSpPr>
          <p:nvPr>
            <p:ph type="body" sz="quarter" idx="13" hasCustomPrompt="1"/>
          </p:nvPr>
        </p:nvSpPr>
        <p:spPr>
          <a:xfrm>
            <a:off x="6155289"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5" name="Content Placeholder 5"/>
          <p:cNvSpPr>
            <a:spLocks noGrp="1"/>
          </p:cNvSpPr>
          <p:nvPr>
            <p:ph sz="quarter" idx="14"/>
          </p:nvPr>
        </p:nvSpPr>
        <p:spPr>
          <a:xfrm>
            <a:off x="6155288"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6" name="Picture Placeholder 7"/>
          <p:cNvSpPr>
            <a:spLocks noGrp="1"/>
          </p:cNvSpPr>
          <p:nvPr>
            <p:ph type="pic" sz="quarter" idx="18" hasCustomPrompt="1"/>
          </p:nvPr>
        </p:nvSpPr>
        <p:spPr>
          <a:xfrm>
            <a:off x="1236662"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7" name="Picture Placeholder 7"/>
          <p:cNvSpPr>
            <a:spLocks noGrp="1"/>
          </p:cNvSpPr>
          <p:nvPr>
            <p:ph type="pic" sz="quarter" idx="19" hasCustomPrompt="1"/>
          </p:nvPr>
        </p:nvSpPr>
        <p:spPr>
          <a:xfrm>
            <a:off x="3696737" y="1274258"/>
            <a:ext cx="2322576"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8" name="Picture Placeholder 7"/>
          <p:cNvSpPr>
            <a:spLocks noGrp="1"/>
          </p:cNvSpPr>
          <p:nvPr>
            <p:ph type="pic" sz="quarter" idx="20" hasCustomPrompt="1"/>
          </p:nvPr>
        </p:nvSpPr>
        <p:spPr>
          <a:xfrm>
            <a:off x="6155288"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9" name="Text Placeholder 4"/>
          <p:cNvSpPr>
            <a:spLocks noGrp="1"/>
          </p:cNvSpPr>
          <p:nvPr>
            <p:ph type="body" sz="quarter" idx="23" hasCustomPrompt="1"/>
          </p:nvPr>
        </p:nvSpPr>
        <p:spPr>
          <a:xfrm>
            <a:off x="8615363"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Content Placeholder 5"/>
          <p:cNvSpPr>
            <a:spLocks noGrp="1"/>
          </p:cNvSpPr>
          <p:nvPr>
            <p:ph sz="quarter" idx="24"/>
          </p:nvPr>
        </p:nvSpPr>
        <p:spPr>
          <a:xfrm>
            <a:off x="8615363"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1" name="Picture Placeholder 7"/>
          <p:cNvSpPr>
            <a:spLocks noGrp="1"/>
          </p:cNvSpPr>
          <p:nvPr>
            <p:ph type="pic" sz="quarter" idx="25" hasCustomPrompt="1"/>
          </p:nvPr>
        </p:nvSpPr>
        <p:spPr>
          <a:xfrm>
            <a:off x="8615363"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1" name="Text Placeholder 2"/>
          <p:cNvSpPr>
            <a:spLocks noGrp="1"/>
          </p:cNvSpPr>
          <p:nvPr>
            <p:ph type="body" idx="1" hasCustomPrompt="1"/>
          </p:nvPr>
        </p:nvSpPr>
        <p:spPr>
          <a:xfrm>
            <a:off x="1236665"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7" name="Content Placeholder 3"/>
          <p:cNvSpPr>
            <a:spLocks noGrp="1"/>
          </p:cNvSpPr>
          <p:nvPr>
            <p:ph sz="half" idx="2"/>
          </p:nvPr>
        </p:nvSpPr>
        <p:spPr>
          <a:xfrm>
            <a:off x="1236666"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8" name="Text Placeholder 4"/>
          <p:cNvSpPr>
            <a:spLocks noGrp="1"/>
          </p:cNvSpPr>
          <p:nvPr>
            <p:ph type="body" sz="quarter" idx="3" hasCustomPrompt="1"/>
          </p:nvPr>
        </p:nvSpPr>
        <p:spPr>
          <a:xfrm>
            <a:off x="3205029"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9" name="Text Placeholder 4"/>
          <p:cNvSpPr>
            <a:spLocks noGrp="1"/>
          </p:cNvSpPr>
          <p:nvPr>
            <p:ph type="body" sz="quarter" idx="13" hasCustomPrompt="1"/>
          </p:nvPr>
        </p:nvSpPr>
        <p:spPr>
          <a:xfrm>
            <a:off x="5173393"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Picture Placeholder 7"/>
          <p:cNvSpPr>
            <a:spLocks noGrp="1"/>
          </p:cNvSpPr>
          <p:nvPr>
            <p:ph type="pic" sz="quarter" idx="18" hasCustomPrompt="1"/>
          </p:nvPr>
        </p:nvSpPr>
        <p:spPr>
          <a:xfrm>
            <a:off x="123666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1" name="Picture Placeholder 7"/>
          <p:cNvSpPr>
            <a:spLocks noGrp="1"/>
          </p:cNvSpPr>
          <p:nvPr>
            <p:ph type="pic" sz="quarter" idx="19" hasCustomPrompt="1"/>
          </p:nvPr>
        </p:nvSpPr>
        <p:spPr>
          <a:xfrm>
            <a:off x="3205029"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2" name="Picture Placeholder 7"/>
          <p:cNvSpPr>
            <a:spLocks noGrp="1"/>
          </p:cNvSpPr>
          <p:nvPr>
            <p:ph type="pic" sz="quarter" idx="20" hasCustomPrompt="1"/>
          </p:nvPr>
        </p:nvSpPr>
        <p:spPr>
          <a:xfrm>
            <a:off x="517339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3" name="Text Placeholder 4"/>
          <p:cNvSpPr>
            <a:spLocks noGrp="1"/>
          </p:cNvSpPr>
          <p:nvPr>
            <p:ph type="body" sz="quarter" idx="23" hasCustomPrompt="1"/>
          </p:nvPr>
        </p:nvSpPr>
        <p:spPr>
          <a:xfrm>
            <a:off x="7141757"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4" name="Picture Placeholder 7"/>
          <p:cNvSpPr>
            <a:spLocks noGrp="1"/>
          </p:cNvSpPr>
          <p:nvPr>
            <p:ph type="pic" sz="quarter" idx="25" hasCustomPrompt="1"/>
          </p:nvPr>
        </p:nvSpPr>
        <p:spPr>
          <a:xfrm>
            <a:off x="7141757"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5" name="Text Placeholder 4"/>
          <p:cNvSpPr>
            <a:spLocks noGrp="1"/>
          </p:cNvSpPr>
          <p:nvPr>
            <p:ph type="body" sz="quarter" idx="26" hasCustomPrompt="1"/>
          </p:nvPr>
        </p:nvSpPr>
        <p:spPr>
          <a:xfrm>
            <a:off x="9110122"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6" name="Picture Placeholder 7"/>
          <p:cNvSpPr>
            <a:spLocks noGrp="1"/>
          </p:cNvSpPr>
          <p:nvPr>
            <p:ph type="pic" sz="quarter" idx="28" hasCustomPrompt="1"/>
          </p:nvPr>
        </p:nvSpPr>
        <p:spPr>
          <a:xfrm>
            <a:off x="911012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7" name="Content Placeholder 3"/>
          <p:cNvSpPr>
            <a:spLocks noGrp="1"/>
          </p:cNvSpPr>
          <p:nvPr>
            <p:ph sz="half" idx="29"/>
          </p:nvPr>
        </p:nvSpPr>
        <p:spPr>
          <a:xfrm>
            <a:off x="3206158"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8" name="Content Placeholder 3"/>
          <p:cNvSpPr>
            <a:spLocks noGrp="1"/>
          </p:cNvSpPr>
          <p:nvPr>
            <p:ph sz="half" idx="30"/>
          </p:nvPr>
        </p:nvSpPr>
        <p:spPr>
          <a:xfrm>
            <a:off x="5175650"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9" name="Content Placeholder 3"/>
          <p:cNvSpPr>
            <a:spLocks noGrp="1"/>
          </p:cNvSpPr>
          <p:nvPr>
            <p:ph sz="half" idx="31"/>
          </p:nvPr>
        </p:nvSpPr>
        <p:spPr>
          <a:xfrm>
            <a:off x="7145142"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0" name="Content Placeholder 3"/>
          <p:cNvSpPr>
            <a:spLocks noGrp="1"/>
          </p:cNvSpPr>
          <p:nvPr>
            <p:ph sz="half" idx="32"/>
          </p:nvPr>
        </p:nvSpPr>
        <p:spPr>
          <a:xfrm>
            <a:off x="9114635"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0" y="1"/>
            <a:ext cx="12192000" cy="62157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userDrawn="1"/>
        </p:nvSpPr>
        <p:spPr>
          <a:xfrm>
            <a:off x="0" y="0"/>
            <a:ext cx="12192000" cy="6215725"/>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smtClean="0"/>
              <a:t>Statistics</a:t>
            </a:r>
            <a:endParaRPr lang="en-US" dirty="0"/>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with lines">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l="16131" t="7213" b="14074"/>
          <a:stretch/>
        </p:blipFill>
        <p:spPr>
          <a:xfrm>
            <a:off x="1" y="1384965"/>
            <a:ext cx="9110662" cy="4811048"/>
          </a:xfrm>
          <a:prstGeom prst="rect">
            <a:avLst/>
          </a:prstGeom>
        </p:spPr>
      </p:pic>
    </p:spTree>
    <p:extLst>
      <p:ext uri="{BB962C8B-B14F-4D97-AF65-F5344CB8AC3E}">
        <p14:creationId xmlns:p14="http://schemas.microsoft.com/office/powerpoint/2010/main" val="82423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2"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49478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6" name="Straight Connector 15"/>
          <p:cNvCxnSpPr/>
          <p:nvPr userDrawn="1"/>
        </p:nvCxnSpPr>
        <p:spPr>
          <a:xfrm>
            <a:off x="8927747" y="49208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
          <p:cNvGrpSpPr>
            <a:grpSpLocks noChangeAspect="1"/>
          </p:cNvGrpSpPr>
          <p:nvPr userDrawn="1"/>
        </p:nvGrpSpPr>
        <p:grpSpPr bwMode="auto">
          <a:xfrm>
            <a:off x="1589" y="-3175"/>
            <a:ext cx="4749800" cy="6861176"/>
            <a:chOff x="1" y="-2"/>
            <a:chExt cx="2992" cy="4322"/>
          </a:xfrm>
        </p:grpSpPr>
        <p:sp>
          <p:nvSpPr>
            <p:cNvPr id="46"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0" y="2"/>
            <a:ext cx="12192000" cy="685799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bg2"/>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
        <p:nvSpPr>
          <p:cNvPr id="15" name="Date Placeholder 3"/>
          <p:cNvSpPr txBox="1">
            <a:spLocks/>
          </p:cNvSpPr>
          <p:nvPr userDrawn="1"/>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pPr/>
              <a:t>‹#›</a:t>
            </a:fld>
            <a:endParaRPr lang="en-US" sz="1200" dirty="0">
              <a:solidFill>
                <a:schemeClr val="bg2"/>
              </a:solidFill>
              <a:latin typeface="Arial"/>
              <a:cs typeface="Arial"/>
            </a:endParaRPr>
          </a:p>
        </p:txBody>
      </p:sp>
      <p:sp>
        <p:nvSpPr>
          <p:cNvPr id="17"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4" name="Group 33"/>
          <p:cNvGrpSpPr/>
          <p:nvPr userDrawn="1"/>
        </p:nvGrpSpPr>
        <p:grpSpPr>
          <a:xfrm>
            <a:off x="644525" y="6415405"/>
            <a:ext cx="1195515" cy="238125"/>
            <a:chOff x="644525" y="5741988"/>
            <a:chExt cx="1195515" cy="238125"/>
          </a:xfrm>
          <a:solidFill>
            <a:schemeClr val="bg1"/>
          </a:solidFill>
        </p:grpSpPr>
        <p:grpSp>
          <p:nvGrpSpPr>
            <p:cNvPr id="35" name="Group 34"/>
            <p:cNvGrpSpPr>
              <a:grpSpLocks noChangeAspect="1"/>
            </p:cNvGrpSpPr>
            <p:nvPr userDrawn="1"/>
          </p:nvGrpSpPr>
          <p:grpSpPr>
            <a:xfrm>
              <a:off x="1081088" y="5831680"/>
              <a:ext cx="758952" cy="88401"/>
              <a:chOff x="1100138" y="5795963"/>
              <a:chExt cx="1117600" cy="130175"/>
            </a:xfrm>
            <a:grpFill/>
          </p:grpSpPr>
          <p:sp>
            <p:nvSpPr>
              <p:cNvPr id="37"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Q&amp;A</a:t>
            </a:r>
            <a:endParaRPr lang="en-US" sz="5500" dirty="0">
              <a:solidFill>
                <a:schemeClr val="bg2"/>
              </a:solidFill>
            </a:endParaRPr>
          </a:p>
        </p:txBody>
      </p:sp>
      <p:sp>
        <p:nvSpPr>
          <p:cNvPr id="8"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69" y="6419088"/>
            <a:ext cx="1200000" cy="234000"/>
          </a:xfrm>
          <a:prstGeom prst="rect">
            <a:avLst/>
          </a:prstGeom>
        </p:spPr>
      </p:pic>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9"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6" name="Group 4"/>
          <p:cNvGrpSpPr>
            <a:grpSpLocks noChangeAspect="1"/>
          </p:cNvGrpSpPr>
          <p:nvPr userDrawn="1"/>
        </p:nvGrpSpPr>
        <p:grpSpPr bwMode="auto">
          <a:xfrm>
            <a:off x="1589" y="-3175"/>
            <a:ext cx="4749800" cy="6861176"/>
            <a:chOff x="1" y="-2"/>
            <a:chExt cx="2992" cy="4322"/>
          </a:xfrm>
        </p:grpSpPr>
        <p:sp>
          <p:nvSpPr>
            <p:cNvPr id="3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6" name="Picture 65"/>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Thank You</a:t>
            </a:r>
            <a:endParaRPr lang="en-US" sz="5500" dirty="0">
              <a:solidFill>
                <a:schemeClr val="bg2"/>
              </a:solidFill>
            </a:endParaRPr>
          </a:p>
        </p:txBody>
      </p:sp>
      <p:grpSp>
        <p:nvGrpSpPr>
          <p:cNvPr id="23" name="Group 22"/>
          <p:cNvGrpSpPr/>
          <p:nvPr userDrawn="1"/>
        </p:nvGrpSpPr>
        <p:grpSpPr>
          <a:xfrm>
            <a:off x="7931150" y="4984384"/>
            <a:ext cx="3016250" cy="654051"/>
            <a:chOff x="7931150" y="3760788"/>
            <a:chExt cx="3016250" cy="654051"/>
          </a:xfrm>
          <a:solidFill>
            <a:schemeClr val="bg1"/>
          </a:solidFill>
        </p:grpSpPr>
        <p:sp>
          <p:nvSpPr>
            <p:cNvPr id="8"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4587298" y="3099600"/>
            <a:ext cx="3016250" cy="654051"/>
            <a:chOff x="7931150" y="3760788"/>
            <a:chExt cx="3016250" cy="654051"/>
          </a:xfrm>
          <a:solidFill>
            <a:schemeClr val="bg1"/>
          </a:solidFill>
        </p:grpSpPr>
        <p:sp>
          <p:nvSpPr>
            <p:cNvPr id="7"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a:xfrm>
            <a:off x="-73095" y="-82226"/>
            <a:ext cx="12338190" cy="70224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6">
                    <a:lumMod val="25000"/>
                  </a:schemeClr>
                </a:solidFill>
              </a:defRPr>
            </a:lvl1pPr>
            <a:lvl2pPr>
              <a:lnSpc>
                <a:spcPct val="114000"/>
              </a:lnSpc>
              <a:defRPr>
                <a:solidFill>
                  <a:schemeClr val="accent6">
                    <a:lumMod val="25000"/>
                  </a:schemeClr>
                </a:solidFill>
              </a:defRPr>
            </a:lvl2pPr>
            <a:lvl3pPr>
              <a:lnSpc>
                <a:spcPct val="114000"/>
              </a:lnSpc>
              <a:defRPr>
                <a:solidFill>
                  <a:schemeClr val="accent6">
                    <a:lumMod val="25000"/>
                  </a:schemeClr>
                </a:solidFill>
              </a:defRPr>
            </a:lvl3pPr>
            <a:lvl4pPr>
              <a:lnSpc>
                <a:spcPct val="114000"/>
              </a:lnSpc>
              <a:defRPr>
                <a:solidFill>
                  <a:schemeClr val="accent6">
                    <a:lumMod val="25000"/>
                  </a:schemeClr>
                </a:solidFill>
              </a:defRPr>
            </a:lvl4pPr>
            <a:lvl5pPr>
              <a:lnSpc>
                <a:spcPct val="114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9" y="-484676"/>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44525" y="6415405"/>
            <a:ext cx="1195515" cy="238125"/>
            <a:chOff x="644525" y="5741988"/>
            <a:chExt cx="1195515" cy="238125"/>
          </a:xfrm>
        </p:grpSpPr>
        <p:grpSp>
          <p:nvGrpSpPr>
            <p:cNvPr id="30" name="Group 29"/>
            <p:cNvGrpSpPr>
              <a:grpSpLocks noChangeAspect="1"/>
            </p:cNvGrpSpPr>
            <p:nvPr userDrawn="1"/>
          </p:nvGrpSpPr>
          <p:grpSpPr>
            <a:xfrm>
              <a:off x="1081088" y="5831680"/>
              <a:ext cx="758952" cy="88401"/>
              <a:chOff x="1100138" y="5795963"/>
              <a:chExt cx="1117600" cy="130175"/>
            </a:xfrm>
          </p:grpSpPr>
          <p:sp>
            <p:nvSpPr>
              <p:cNvPr id="14"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solidFill>
              <a:srgbClr val="4C7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txBox="1">
            <a:spLocks/>
          </p:cNvSpPr>
          <p:nvPr/>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t>‹#›</a:t>
            </a:fld>
            <a:endParaRPr lang="en-US" sz="1200" dirty="0">
              <a:solidFill>
                <a:schemeClr val="accent4"/>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11" r:id="rId3"/>
    <p:sldLayoutId id="2147483713" r:id="rId4"/>
    <p:sldLayoutId id="2147483704" r:id="rId5"/>
    <p:sldLayoutId id="2147483705" r:id="rId6"/>
    <p:sldLayoutId id="2147483784" r:id="rId7"/>
    <p:sldLayoutId id="2147483706" r:id="rId8"/>
    <p:sldLayoutId id="2147483785" r:id="rId9"/>
    <p:sldLayoutId id="2147483708" r:id="rId10"/>
    <p:sldLayoutId id="2147483707" r:id="rId11"/>
    <p:sldLayoutId id="2147483650" r:id="rId12"/>
    <p:sldLayoutId id="2147483717" r:id="rId13"/>
    <p:sldLayoutId id="2147483715" r:id="rId14"/>
    <p:sldLayoutId id="2147483718" r:id="rId15"/>
    <p:sldLayoutId id="2147483716" r:id="rId16"/>
    <p:sldLayoutId id="2147483709" r:id="rId17"/>
    <p:sldLayoutId id="2147483654" r:id="rId18"/>
    <p:sldLayoutId id="2147483848" r:id="rId19"/>
    <p:sldLayoutId id="2147483856" r:id="rId20"/>
    <p:sldLayoutId id="2147483693" r:id="rId21"/>
    <p:sldLayoutId id="2147483653" r:id="rId22"/>
    <p:sldLayoutId id="2147483669" r:id="rId23"/>
    <p:sldLayoutId id="2147483702" r:id="rId24"/>
    <p:sldLayoutId id="2147483703" r:id="rId25"/>
    <p:sldLayoutId id="2147483777" r:id="rId26"/>
    <p:sldLayoutId id="2147483662" r:id="rId27"/>
    <p:sldLayoutId id="2147483863" r:id="rId28"/>
    <p:sldLayoutId id="2147483695" r:id="rId29"/>
    <p:sldLayoutId id="2147483700" r:id="rId30"/>
    <p:sldLayoutId id="2147483657" r:id="rId31"/>
    <p:sldLayoutId id="2147483681" r:id="rId32"/>
    <p:sldLayoutId id="2147483689" r:id="rId33"/>
    <p:sldLayoutId id="2147483697" r:id="rId34"/>
    <p:sldLayoutId id="2147483692" r:id="rId35"/>
    <p:sldLayoutId id="2147483673" r:id="rId36"/>
    <p:sldLayoutId id="2147483686" r:id="rId37"/>
    <p:sldLayoutId id="2147483687" r:id="rId38"/>
    <p:sldLayoutId id="2147483714" r:id="rId39"/>
    <p:sldLayoutId id="2147483710" r:id="rId40"/>
    <p:sldLayoutId id="2147483690" r:id="rId4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6">
              <a:lumMod val="25000"/>
            </a:schemeClr>
          </a:solidFill>
          <a:latin typeface="+mn-lt"/>
          <a:ea typeface="+mn-ea"/>
          <a:cs typeface="Gibson"/>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6">
              <a:lumMod val="25000"/>
            </a:schemeClr>
          </a:solidFill>
          <a:latin typeface="+mn-lt"/>
          <a:ea typeface="+mn-ea"/>
          <a:cs typeface="Gibson"/>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6">
              <a:lumMod val="25000"/>
            </a:schemeClr>
          </a:solidFill>
          <a:latin typeface="+mn-lt"/>
          <a:ea typeface="+mn-ea"/>
          <a:cs typeface="Gibson"/>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6">
              <a:lumMod val="25000"/>
            </a:schemeClr>
          </a:solidFill>
          <a:latin typeface="+mn-lt"/>
          <a:ea typeface="+mn-ea"/>
          <a:cs typeface="Gibson"/>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6">
              <a:lumMod val="25000"/>
            </a:schemeClr>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0" userDrawn="1">
          <p15:clr>
            <a:srgbClr val="F26B43"/>
          </p15:clr>
        </p15:guide>
        <p15:guide id="4" orient="horz" pos="3743" userDrawn="1">
          <p15:clr>
            <a:srgbClr val="A4A3A4"/>
          </p15:clr>
        </p15:guide>
        <p15:guide id="5" orient="horz" pos="3821" userDrawn="1">
          <p15:clr>
            <a:srgbClr val="F26B43"/>
          </p15:clr>
        </p15:guide>
        <p15:guide id="6" orient="horz" pos="3903" userDrawn="1">
          <p15:clr>
            <a:srgbClr val="A4A3A4"/>
          </p15:clr>
        </p15:guide>
        <p15:guide id="7" orient="horz" pos="417" userDrawn="1">
          <p15:clr>
            <a:srgbClr val="F26B43"/>
          </p15:clr>
        </p15:guide>
        <p15:guide id="8" orient="horz" pos="723" userDrawn="1">
          <p15:clr>
            <a:srgbClr val="A4A3A4"/>
          </p15:clr>
        </p15:guide>
        <p15:guide id="9" orient="horz" pos="801" userDrawn="1">
          <p15:clr>
            <a:srgbClr val="A4A3A4"/>
          </p15:clr>
        </p15:guide>
        <p15:guide id="10" orient="horz" pos="1107" userDrawn="1">
          <p15:clr>
            <a:srgbClr val="A4A3A4"/>
          </p15:clr>
        </p15:guide>
        <p15:guide id="11" orient="horz" pos="1190" userDrawn="1">
          <p15:clr>
            <a:srgbClr val="A4A3A4"/>
          </p15:clr>
        </p15:guide>
        <p15:guide id="12" orient="horz" pos="1496" userDrawn="1">
          <p15:clr>
            <a:srgbClr val="A4A3A4"/>
          </p15:clr>
        </p15:guide>
        <p15:guide id="13" orient="horz" pos="1578" userDrawn="1">
          <p15:clr>
            <a:srgbClr val="A4A3A4"/>
          </p15:clr>
        </p15:guide>
        <p15:guide id="14" orient="horz" pos="1884" userDrawn="1">
          <p15:clr>
            <a:srgbClr val="A4A3A4"/>
          </p15:clr>
        </p15:guide>
        <p15:guide id="15" orient="horz" pos="1964" userDrawn="1">
          <p15:clr>
            <a:srgbClr val="A4A3A4"/>
          </p15:clr>
        </p15:guide>
        <p15:guide id="16" orient="horz" pos="2271" userDrawn="1">
          <p15:clr>
            <a:srgbClr val="A4A3A4"/>
          </p15:clr>
        </p15:guide>
        <p15:guide id="17" orient="horz" pos="3129" userDrawn="1">
          <p15:clr>
            <a:srgbClr val="A4A3A4"/>
          </p15:clr>
        </p15:guide>
        <p15:guide id="18" orient="horz" pos="2663" userDrawn="1">
          <p15:clr>
            <a:srgbClr val="A4A3A4"/>
          </p15:clr>
        </p15:guide>
        <p15:guide id="19" orient="horz" pos="2741" userDrawn="1">
          <p15:clr>
            <a:srgbClr val="A4A3A4"/>
          </p15:clr>
        </p15:guide>
        <p15:guide id="20" orient="horz" pos="3047" userDrawn="1">
          <p15:clr>
            <a:srgbClr val="A4A3A4"/>
          </p15:clr>
        </p15:guide>
        <p15:guide id="21" orient="horz" pos="2352" userDrawn="1">
          <p15:clr>
            <a:srgbClr val="A4A3A4"/>
          </p15:clr>
        </p15:guide>
        <p15:guide id="22" orient="horz" pos="3435" userDrawn="1">
          <p15:clr>
            <a:srgbClr val="A4A3A4"/>
          </p15:clr>
        </p15:guide>
        <p15:guide id="23" orient="horz" pos="3516" userDrawn="1">
          <p15:clr>
            <a:srgbClr val="A4A3A4"/>
          </p15:clr>
        </p15:guide>
        <p15:guide id="24" pos="3881" userDrawn="1">
          <p15:clr>
            <a:srgbClr val="A4A3A4"/>
          </p15:clr>
        </p15:guide>
        <p15:guide id="25" pos="6896" userDrawn="1">
          <p15:clr>
            <a:srgbClr val="F26B43"/>
          </p15:clr>
        </p15:guide>
        <p15:guide id="26" pos="2717" userDrawn="1">
          <p15:clr>
            <a:srgbClr val="A4A3A4"/>
          </p15:clr>
        </p15:guide>
        <p15:guide id="27" pos="2636" userDrawn="1">
          <p15:clr>
            <a:srgbClr val="A4A3A4"/>
          </p15:clr>
        </p15:guide>
        <p15:guide id="28" pos="3800" userDrawn="1">
          <p15:clr>
            <a:srgbClr val="A4A3A4"/>
          </p15:clr>
        </p15:guide>
        <p15:guide id="29" pos="5432" userDrawn="1">
          <p15:clr>
            <a:srgbClr val="A4A3A4"/>
          </p15:clr>
        </p15:guide>
        <p15:guide id="30" pos="5351" userDrawn="1">
          <p15:clr>
            <a:srgbClr val="A4A3A4"/>
          </p15:clr>
        </p15:guide>
        <p15:guide id="31" pos="2330" userDrawn="1">
          <p15:clr>
            <a:srgbClr val="A4A3A4"/>
          </p15:clr>
        </p15:guide>
        <p15:guide id="32" pos="3494" userDrawn="1">
          <p15:clr>
            <a:srgbClr val="A4A3A4"/>
          </p15:clr>
        </p15:guide>
        <p15:guide id="33" pos="1085" userDrawn="1">
          <p15:clr>
            <a:srgbClr val="A4A3A4"/>
          </p15:clr>
        </p15:guide>
        <p15:guide id="34" pos="6596" userDrawn="1">
          <p15:clr>
            <a:srgbClr val="A4A3A4"/>
          </p15:clr>
        </p15:guide>
        <p15:guide id="35" pos="3024" userDrawn="1">
          <p15:clr>
            <a:srgbClr val="A4A3A4"/>
          </p15:clr>
        </p15:guide>
        <p15:guide id="36" pos="4656" userDrawn="1">
          <p15:clr>
            <a:srgbClr val="A4A3A4"/>
          </p15:clr>
        </p15:guide>
        <p15:guide id="37" pos="4188" userDrawn="1">
          <p15:clr>
            <a:srgbClr val="A4A3A4"/>
          </p15:clr>
        </p15:guide>
        <p15:guide id="38" pos="6513" userDrawn="1">
          <p15:clr>
            <a:srgbClr val="A4A3A4"/>
          </p15:clr>
        </p15:guide>
        <p15:guide id="39" pos="3105" userDrawn="1">
          <p15:clr>
            <a:srgbClr val="A4A3A4"/>
          </p15:clr>
        </p15:guide>
        <p15:guide id="40" pos="4268" userDrawn="1">
          <p15:clr>
            <a:srgbClr val="A4A3A4"/>
          </p15:clr>
        </p15:guide>
        <p15:guide id="41" pos="4574" userDrawn="1">
          <p15:clr>
            <a:srgbClr val="A4A3A4"/>
          </p15:clr>
        </p15:guide>
        <p15:guide id="42" pos="2247" userDrawn="1">
          <p15:clr>
            <a:srgbClr val="A4A3A4"/>
          </p15:clr>
        </p15:guide>
        <p15:guide id="43" pos="1941" userDrawn="1">
          <p15:clr>
            <a:srgbClr val="A4A3A4"/>
          </p15:clr>
        </p15:guide>
        <p15:guide id="44" pos="1859" userDrawn="1">
          <p15:clr>
            <a:srgbClr val="A4A3A4"/>
          </p15:clr>
        </p15:guide>
        <p15:guide id="45" pos="1472" userDrawn="1">
          <p15:clr>
            <a:srgbClr val="A4A3A4"/>
          </p15:clr>
        </p15:guide>
        <p15:guide id="46" pos="1549" userDrawn="1">
          <p15:clr>
            <a:srgbClr val="A4A3A4"/>
          </p15:clr>
        </p15:guide>
        <p15:guide id="47" pos="1167" userDrawn="1">
          <p15:clr>
            <a:srgbClr val="A4A3A4"/>
          </p15:clr>
        </p15:guide>
        <p15:guide id="48" pos="782" userDrawn="1">
          <p15:clr>
            <a:srgbClr val="F26B43"/>
          </p15:clr>
        </p15:guide>
        <p15:guide id="49" pos="4962" userDrawn="1">
          <p15:clr>
            <a:srgbClr val="A4A3A4"/>
          </p15:clr>
        </p15:guide>
        <p15:guide id="50" pos="5044" userDrawn="1">
          <p15:clr>
            <a:srgbClr val="A4A3A4"/>
          </p15:clr>
        </p15:guide>
        <p15:guide id="51" pos="5739" userDrawn="1">
          <p15:clr>
            <a:srgbClr val="A4A3A4"/>
          </p15:clr>
        </p15:guide>
        <p15:guide id="52" pos="5820" userDrawn="1">
          <p15:clr>
            <a:srgbClr val="A4A3A4"/>
          </p15:clr>
        </p15:guide>
        <p15:guide id="53" pos="6126" userDrawn="1">
          <p15:clr>
            <a:srgbClr val="A4A3A4"/>
          </p15:clr>
        </p15:guide>
        <p15:guide id="54" pos="6207" userDrawn="1">
          <p15:clr>
            <a:srgbClr val="A4A3A4"/>
          </p15:clr>
        </p15:guide>
        <p15:guide id="55" pos="3411" userDrawn="1">
          <p15:clr>
            <a:srgbClr val="A4A3A4"/>
          </p15:clr>
        </p15:guide>
        <p15:guide id="56" pos="405" userDrawn="1">
          <p15:clr>
            <a:srgbClr val="000000"/>
          </p15:clr>
        </p15:guide>
        <p15:guide id="57" pos="7275"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platform.openai.com/docs/guides/gpt/chat-completions-a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gpt/chat-completions-ap"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Using </a:t>
            </a:r>
            <a:r>
              <a:rPr lang="en-US" sz="2800" dirty="0" err="1"/>
              <a:t>ChatGPT</a:t>
            </a:r>
            <a:r>
              <a:rPr lang="en-US" sz="2800" dirty="0"/>
              <a:t> API in </a:t>
            </a:r>
            <a:r>
              <a:rPr lang="en-US" sz="2800" dirty="0" smtClean="0"/>
              <a:t>Applications</a:t>
            </a:r>
            <a:endParaRPr lang="en-US" dirty="0"/>
          </a:p>
        </p:txBody>
      </p:sp>
      <p:sp>
        <p:nvSpPr>
          <p:cNvPr id="3" name="Text Placeholder 2"/>
          <p:cNvSpPr>
            <a:spLocks noGrp="1"/>
          </p:cNvSpPr>
          <p:nvPr>
            <p:ph type="body" idx="1"/>
          </p:nvPr>
        </p:nvSpPr>
        <p:spPr/>
        <p:txBody>
          <a:bodyPr/>
          <a:lstStyle/>
          <a:p>
            <a:r>
              <a:rPr lang="en-US" dirty="0"/>
              <a:t>Understanding Large language </a:t>
            </a:r>
            <a:r>
              <a:rPr lang="en-US" dirty="0" smtClean="0"/>
              <a:t>Models </a:t>
            </a:r>
            <a:r>
              <a:rPr lang="en-US" dirty="0"/>
              <a:t>(LLM)</a:t>
            </a:r>
          </a:p>
        </p:txBody>
      </p:sp>
    </p:spTree>
    <p:extLst>
      <p:ext uri="{BB962C8B-B14F-4D97-AF65-F5344CB8AC3E}">
        <p14:creationId xmlns:p14="http://schemas.microsoft.com/office/powerpoint/2010/main" val="20341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5" name="Rectangle 4"/>
          <p:cNvSpPr/>
          <p:nvPr/>
        </p:nvSpPr>
        <p:spPr>
          <a:xfrm>
            <a:off x="1760855" y="2895702"/>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93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 y="1094660"/>
            <a:ext cx="12192000" cy="5763340"/>
          </a:xfrm>
          <a:prstGeom prst="rect">
            <a:avLst/>
          </a:prstGeom>
        </p:spPr>
      </p:pic>
    </p:spTree>
    <p:extLst>
      <p:ext uri="{BB962C8B-B14F-4D97-AF65-F5344CB8AC3E}">
        <p14:creationId xmlns:p14="http://schemas.microsoft.com/office/powerpoint/2010/main" val="39489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5" name="Rectangle 4"/>
          <p:cNvSpPr/>
          <p:nvPr/>
        </p:nvSpPr>
        <p:spPr>
          <a:xfrm>
            <a:off x="4136065" y="3080368"/>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36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2371548"/>
              </p:ext>
            </p:extLst>
          </p:nvPr>
        </p:nvGraphicFramePr>
        <p:xfrm>
          <a:off x="1710265" y="1197866"/>
          <a:ext cx="6798734" cy="4906600"/>
        </p:xfrm>
        <a:graphic>
          <a:graphicData uri="http://schemas.openxmlformats.org/drawingml/2006/table">
            <a:tbl>
              <a:tblPr firstRow="1" firstCol="1" bandRow="1">
                <a:tableStyleId>{5C22544A-7EE6-4342-B048-85BDC9FD1C3A}</a:tableStyleId>
              </a:tblPr>
              <a:tblGrid>
                <a:gridCol w="3399367">
                  <a:extLst>
                    <a:ext uri="{9D8B030D-6E8A-4147-A177-3AD203B41FA5}">
                      <a16:colId xmlns:a16="http://schemas.microsoft.com/office/drawing/2014/main" val="176360614"/>
                    </a:ext>
                  </a:extLst>
                </a:gridCol>
                <a:gridCol w="3399367">
                  <a:extLst>
                    <a:ext uri="{9D8B030D-6E8A-4147-A177-3AD203B41FA5}">
                      <a16:colId xmlns:a16="http://schemas.microsoft.com/office/drawing/2014/main" val="3036475895"/>
                    </a:ext>
                  </a:extLst>
                </a:gridCol>
              </a:tblGrid>
              <a:tr h="407088">
                <a:tc>
                  <a:txBody>
                    <a:bodyPr/>
                    <a:lstStyle/>
                    <a:p>
                      <a:pPr algn="ctr">
                        <a:lnSpc>
                          <a:spcPct val="107000"/>
                        </a:lnSpc>
                        <a:spcAft>
                          <a:spcPts val="0"/>
                        </a:spcAft>
                      </a:pPr>
                      <a:r>
                        <a:rPr lang="en-US" sz="2000">
                          <a:effectLst/>
                        </a:rPr>
                        <a:t>Question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89892"/>
                  </a:ext>
                </a:extLst>
              </a:tr>
              <a:tr h="407088">
                <a:tc>
                  <a:txBody>
                    <a:bodyPr/>
                    <a:lstStyle/>
                    <a:p>
                      <a:pPr>
                        <a:lnSpc>
                          <a:spcPct val="107000"/>
                        </a:lnSpc>
                        <a:spcAft>
                          <a:spcPts val="0"/>
                        </a:spcAft>
                      </a:pPr>
                      <a:r>
                        <a:rPr lang="en-US" sz="2000">
                          <a:effectLst/>
                        </a:rPr>
                        <a:t>who are 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77043"/>
                  </a:ext>
                </a:extLst>
              </a:tr>
              <a:tr h="407088">
                <a:tc>
                  <a:txBody>
                    <a:bodyPr/>
                    <a:lstStyle/>
                    <a:p>
                      <a:pPr>
                        <a:lnSpc>
                          <a:spcPct val="107000"/>
                        </a:lnSpc>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54326"/>
                  </a:ext>
                </a:extLst>
              </a:tr>
              <a:tr h="407088">
                <a:tc>
                  <a:txBody>
                    <a:bodyPr/>
                    <a:lstStyle/>
                    <a:p>
                      <a:pPr>
                        <a:lnSpc>
                          <a:spcPct val="107000"/>
                        </a:lnSpc>
                        <a:spcAft>
                          <a:spcPts val="0"/>
                        </a:spcAft>
                      </a:pPr>
                      <a:r>
                        <a:rPr lang="en-US" sz="2000">
                          <a:effectLst/>
                        </a:rPr>
                        <a:t>any discounts?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885648"/>
                  </a:ext>
                </a:extLst>
              </a:tr>
              <a:tr h="407088">
                <a:tc>
                  <a:txBody>
                    <a:bodyPr/>
                    <a:lstStyle/>
                    <a:p>
                      <a:pPr>
                        <a:lnSpc>
                          <a:spcPct val="107000"/>
                        </a:lnSpc>
                        <a:spcAft>
                          <a:spcPts val="0"/>
                        </a:spcAft>
                      </a:pPr>
                      <a:r>
                        <a:rPr lang="en-US" sz="2000">
                          <a:effectLst/>
                        </a:rPr>
                        <a:t>can I bring alcohol?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960981"/>
                  </a:ext>
                </a:extLst>
              </a:tr>
              <a:tr h="407088">
                <a:tc>
                  <a:txBody>
                    <a:bodyPr/>
                    <a:lstStyle/>
                    <a:p>
                      <a:pPr>
                        <a:lnSpc>
                          <a:spcPct val="107000"/>
                        </a:lnSpc>
                        <a:spcAft>
                          <a:spcPts val="0"/>
                        </a:spcAft>
                      </a:pPr>
                      <a:r>
                        <a:rPr lang="en-US" sz="2000">
                          <a:effectLst/>
                        </a:rPr>
                        <a:t>What about smoking?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611025"/>
                  </a:ext>
                </a:extLst>
              </a:tr>
              <a:tr h="407088">
                <a:tc>
                  <a:txBody>
                    <a:bodyPr/>
                    <a:lstStyle/>
                    <a:p>
                      <a:pPr>
                        <a:lnSpc>
                          <a:spcPct val="107000"/>
                        </a:lnSpc>
                        <a:spcAft>
                          <a:spcPts val="0"/>
                        </a:spcAft>
                      </a:pPr>
                      <a:r>
                        <a:rPr lang="en-US" sz="2000">
                          <a:effectLst/>
                        </a:rPr>
                        <a:t>how r 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767695"/>
                  </a:ext>
                </a:extLst>
              </a:tr>
              <a:tr h="835720">
                <a:tc>
                  <a:txBody>
                    <a:bodyPr/>
                    <a:lstStyle/>
                    <a:p>
                      <a:pPr>
                        <a:lnSpc>
                          <a:spcPct val="107000"/>
                        </a:lnSpc>
                        <a:spcAft>
                          <a:spcPts val="0"/>
                        </a:spcAft>
                      </a:pPr>
                      <a:r>
                        <a:rPr lang="en-US" sz="2000">
                          <a:effectLst/>
                        </a:rPr>
                        <a:t>all your visitors are idiots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Stress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4599"/>
                  </a:ext>
                </a:extLst>
              </a:tr>
              <a:tr h="407088">
                <a:tc>
                  <a:txBody>
                    <a:bodyPr/>
                    <a:lstStyle/>
                    <a:p>
                      <a:pPr>
                        <a:lnSpc>
                          <a:spcPct val="107000"/>
                        </a:lnSpc>
                        <a:spcAft>
                          <a:spcPts val="0"/>
                        </a:spcAft>
                      </a:pPr>
                      <a:r>
                        <a:rPr lang="en-US" sz="2000">
                          <a:effectLst/>
                        </a:rPr>
                        <a:t>you are a fool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Stress resistance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498870"/>
                  </a:ext>
                </a:extLst>
              </a:tr>
              <a:tr h="407088">
                <a:tc>
                  <a:txBody>
                    <a:bodyPr/>
                    <a:lstStyle/>
                    <a:p>
                      <a:pPr>
                        <a:lnSpc>
                          <a:spcPct val="107000"/>
                        </a:lnSpc>
                        <a:spcAft>
                          <a:spcPts val="0"/>
                        </a:spcAft>
                      </a:pPr>
                      <a:r>
                        <a:rPr lang="en-US" sz="2000">
                          <a:effectLst/>
                        </a:rPr>
                        <a:t>what games do you have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341908"/>
                  </a:ext>
                </a:extLst>
              </a:tr>
              <a:tr h="407088">
                <a:tc>
                  <a:txBody>
                    <a:bodyPr/>
                    <a:lstStyle/>
                    <a:p>
                      <a:pPr>
                        <a:lnSpc>
                          <a:spcPct val="107000"/>
                        </a:lnSpc>
                        <a:spcAft>
                          <a:spcPts val="0"/>
                        </a:spcAft>
                      </a:pPr>
                      <a:r>
                        <a:rPr lang="en-US" sz="2000" dirty="0">
                          <a:effectLst/>
                        </a:rPr>
                        <a:t>que </a:t>
                      </a:r>
                      <a:r>
                        <a:rPr lang="en-US" sz="2000" dirty="0" err="1">
                          <a:effectLst/>
                        </a:rPr>
                        <a:t>juegos</a:t>
                      </a:r>
                      <a:r>
                        <a:rPr lang="en-US" sz="2000" dirty="0">
                          <a:effectLst/>
                        </a:rPr>
                        <a:t> </a:t>
                      </a:r>
                      <a:r>
                        <a:rPr lang="en-US" sz="2000" dirty="0" err="1">
                          <a:effectLst/>
                        </a:rPr>
                        <a:t>tienes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Another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23107"/>
                  </a:ext>
                </a:extLst>
              </a:tr>
            </a:tbl>
          </a:graphicData>
        </a:graphic>
      </p:graphicFrame>
    </p:spTree>
    <p:extLst>
      <p:ext uri="{BB962C8B-B14F-4D97-AF65-F5344CB8AC3E}">
        <p14:creationId xmlns:p14="http://schemas.microsoft.com/office/powerpoint/2010/main" val="32752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5"/>
          </p:nvPr>
        </p:nvSpPr>
        <p:spPr>
          <a:xfrm>
            <a:off x="1241425" y="1318743"/>
            <a:ext cx="9701784" cy="4636008"/>
          </a:xfrm>
        </p:spPr>
        <p:txBody>
          <a:bodyPr/>
          <a:lstStyle/>
          <a:p>
            <a:pPr marL="342900" lvl="0" indent="-342900">
              <a:lnSpc>
                <a:spcPct val="110000"/>
              </a:lnSpc>
              <a:buClr>
                <a:srgbClr val="0C60C6"/>
              </a:buClr>
              <a:buSzPts val="2640"/>
              <a:buFont typeface="Arial" panose="020B0604020202020204" pitchFamily="34" charset="0"/>
              <a:buChar char="•"/>
            </a:pPr>
            <a:endParaRPr lang="ru-RU" sz="2000" dirty="0" smtClean="0">
              <a:solidFill>
                <a:srgbClr val="617085"/>
              </a:solidFill>
              <a:latin typeface="+mj-lt"/>
              <a:ea typeface="Century Gothic"/>
              <a:cs typeface="Century Gothic"/>
            </a:endParaRPr>
          </a:p>
          <a:p>
            <a:pPr>
              <a:lnSpc>
                <a:spcPct val="150000"/>
              </a:lnSpc>
            </a:pPr>
            <a:r>
              <a:rPr lang="en-US" sz="3200" dirty="0" err="1"/>
              <a:t>ChatGPT</a:t>
            </a:r>
            <a:r>
              <a:rPr lang="en-US" sz="3200" dirty="0"/>
              <a:t> API is key point to integrated application.</a:t>
            </a:r>
          </a:p>
          <a:p>
            <a:pPr>
              <a:lnSpc>
                <a:spcPct val="150000"/>
              </a:lnSpc>
            </a:pPr>
            <a:r>
              <a:rPr lang="en-US" sz="3200" dirty="0"/>
              <a:t>Need your own Knowledge Base.</a:t>
            </a:r>
          </a:p>
          <a:p>
            <a:pPr>
              <a:lnSpc>
                <a:spcPct val="150000"/>
              </a:lnSpc>
            </a:pPr>
            <a:r>
              <a:rPr lang="en-US" sz="3200" dirty="0"/>
              <a:t>Telegram bot is the easiest integration.</a:t>
            </a:r>
          </a:p>
          <a:p>
            <a:pPr>
              <a:lnSpc>
                <a:spcPct val="150000"/>
              </a:lnSpc>
            </a:pPr>
            <a:r>
              <a:rPr lang="en-US" sz="3200" dirty="0"/>
              <a:t>Other LLM is Llama models family: Llama-</a:t>
            </a:r>
            <a:r>
              <a:rPr lang="en-US" sz="3200" dirty="0" err="1"/>
              <a:t>cpp</a:t>
            </a:r>
            <a:r>
              <a:rPr lang="en-US" sz="3200" dirty="0"/>
              <a:t>, Alpaca, </a:t>
            </a:r>
            <a:r>
              <a:rPr lang="en-US" sz="3200" dirty="0" err="1"/>
              <a:t>Saiga</a:t>
            </a:r>
            <a:r>
              <a:rPr lang="en-US" sz="3200" dirty="0"/>
              <a:t>, Vicuna.</a:t>
            </a:r>
          </a:p>
        </p:txBody>
      </p:sp>
    </p:spTree>
    <p:extLst>
      <p:ext uri="{BB962C8B-B14F-4D97-AF65-F5344CB8AC3E}">
        <p14:creationId xmlns:p14="http://schemas.microsoft.com/office/powerpoint/2010/main" val="10280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9" descr="NTC_Brand-Graphics-2.0-16.png"/>
          <p:cNvPicPr>
            <a:picLocks noChangeAspect="1"/>
          </p:cNvPicPr>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a:prstGeom prst="rect">
            <a:avLst/>
          </a:prstGeom>
        </p:spPr>
      </p:pic>
    </p:spTree>
    <p:extLst>
      <p:ext uri="{BB962C8B-B14F-4D97-AF65-F5344CB8AC3E}">
        <p14:creationId xmlns:p14="http://schemas.microsoft.com/office/powerpoint/2010/main" val="525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NTC_Brand-Graphics-2.0-16.png"/>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p:spPr>
      </p:pic>
    </p:spTree>
    <p:extLst>
      <p:ext uri="{BB962C8B-B14F-4D97-AF65-F5344CB8AC3E}">
        <p14:creationId xmlns:p14="http://schemas.microsoft.com/office/powerpoint/2010/main" val="316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0"/>
          </p:nvPr>
        </p:nvSpPr>
        <p:spPr/>
        <p:txBody>
          <a:bodyPr/>
          <a:lstStyle/>
          <a:p>
            <a:r>
              <a:rPr lang="en-US" sz="2400" dirty="0"/>
              <a:t>Overview</a:t>
            </a:r>
          </a:p>
          <a:p>
            <a:r>
              <a:rPr lang="en-US" sz="2400" dirty="0" smtClean="0"/>
              <a:t>Step </a:t>
            </a:r>
            <a:r>
              <a:rPr lang="en-US" sz="2400" dirty="0"/>
              <a:t>1: Simple </a:t>
            </a:r>
            <a:r>
              <a:rPr lang="en-US" sz="2400" dirty="0" smtClean="0"/>
              <a:t>Request</a:t>
            </a:r>
          </a:p>
          <a:p>
            <a:r>
              <a:rPr lang="en-US" sz="2400" dirty="0"/>
              <a:t>Step 2: Prompt and Knowledge base</a:t>
            </a:r>
            <a:endParaRPr lang="en-US" sz="2400" dirty="0" smtClean="0"/>
          </a:p>
          <a:p>
            <a:r>
              <a:rPr lang="en-US" sz="2400" dirty="0" smtClean="0"/>
              <a:t>Step </a:t>
            </a:r>
            <a:r>
              <a:rPr lang="en-US" sz="2400" dirty="0"/>
              <a:t>3: TG bot and all together</a:t>
            </a:r>
          </a:p>
          <a:p>
            <a:r>
              <a:rPr lang="en-US" sz="2400" dirty="0" smtClean="0"/>
              <a:t>Summary</a:t>
            </a:r>
          </a:p>
          <a:p>
            <a:r>
              <a:rPr lang="en-US" sz="2400" dirty="0" smtClean="0"/>
              <a:t>Q&amp;A</a:t>
            </a:r>
            <a:endParaRPr lang="en-US" sz="2400" dirty="0"/>
          </a:p>
          <a:p>
            <a:endParaRPr lang="en-US" dirty="0"/>
          </a:p>
        </p:txBody>
      </p:sp>
    </p:spTree>
    <p:extLst>
      <p:ext uri="{BB962C8B-B14F-4D97-AF65-F5344CB8AC3E}">
        <p14:creationId xmlns:p14="http://schemas.microsoft.com/office/powerpoint/2010/main" val="32095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Text Placeholder 5"/>
          <p:cNvSpPr>
            <a:spLocks noGrp="1"/>
          </p:cNvSpPr>
          <p:nvPr>
            <p:ph type="body" sz="quarter" idx="13"/>
          </p:nvPr>
        </p:nvSpPr>
        <p:spPr/>
        <p:txBody>
          <a:bodyPr/>
          <a:lstStyle/>
          <a:p>
            <a:r>
              <a:rPr lang="en-US" dirty="0"/>
              <a:t>What is and how </a:t>
            </a:r>
            <a:r>
              <a:rPr lang="en-US" dirty="0" err="1"/>
              <a:t>ChatGPT</a:t>
            </a:r>
            <a:r>
              <a:rPr lang="en-US" dirty="0"/>
              <a:t> works</a:t>
            </a:r>
          </a:p>
        </p:txBody>
      </p:sp>
      <p:pic>
        <p:nvPicPr>
          <p:cNvPr id="2" name="Content Placeholder 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33861" y="1541064"/>
            <a:ext cx="9452331" cy="5316936"/>
          </a:xfrm>
        </p:spPr>
      </p:pic>
    </p:spTree>
    <p:extLst>
      <p:ext uri="{BB962C8B-B14F-4D97-AF65-F5344CB8AC3E}">
        <p14:creationId xmlns:p14="http://schemas.microsoft.com/office/powerpoint/2010/main" val="59635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5" name="Text Placeholder 4"/>
          <p:cNvSpPr>
            <a:spLocks noGrp="1"/>
          </p:cNvSpPr>
          <p:nvPr>
            <p:ph type="body" sz="quarter" idx="13"/>
          </p:nvPr>
        </p:nvSpPr>
        <p:spPr/>
        <p:txBody>
          <a:bodyPr/>
          <a:lstStyle/>
          <a:p>
            <a:endParaRPr lang="en-US"/>
          </a:p>
        </p:txBody>
      </p:sp>
      <p:pic>
        <p:nvPicPr>
          <p:cNvPr id="7" name="Content Placeholder 6"/>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914061" y="1034984"/>
            <a:ext cx="8822165" cy="5823015"/>
          </a:xfrm>
        </p:spPr>
      </p:pic>
      <p:sp>
        <p:nvSpPr>
          <p:cNvPr id="3" name="Rectangle 2"/>
          <p:cNvSpPr/>
          <p:nvPr/>
        </p:nvSpPr>
        <p:spPr>
          <a:xfrm>
            <a:off x="211874" y="3105834"/>
            <a:ext cx="3311912" cy="646331"/>
          </a:xfrm>
          <a:prstGeom prst="rect">
            <a:avLst/>
          </a:prstGeom>
        </p:spPr>
        <p:txBody>
          <a:bodyPr wrap="square">
            <a:spAutoFit/>
          </a:bodyPr>
          <a:lstStyle/>
          <a:p>
            <a:r>
              <a:rPr lang="en-US" dirty="0" smtClean="0">
                <a:hlinkClick r:id="rId4"/>
              </a:rPr>
              <a:t>See the full API reference documentation </a:t>
            </a:r>
            <a:endParaRPr lang="en-US" dirty="0" smtClean="0"/>
          </a:p>
        </p:txBody>
      </p:sp>
    </p:spTree>
    <p:extLst>
      <p:ext uri="{BB962C8B-B14F-4D97-AF65-F5344CB8AC3E}">
        <p14:creationId xmlns:p14="http://schemas.microsoft.com/office/powerpoint/2010/main" val="955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3" name="Rectangle 2"/>
          <p:cNvSpPr/>
          <p:nvPr/>
        </p:nvSpPr>
        <p:spPr>
          <a:xfrm>
            <a:off x="1542757" y="1446171"/>
            <a:ext cx="9400678" cy="345889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The system role is used to set the context of the conversation. It gives general instructions to the model, telling it how to behave during the conversation. System messages are usually placed at the beginning and may provide information on how the model should act as an assistant.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human user interacting with the model. Your requests to the model will be under this role.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assistant</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AI model that responds to the user. When you create a chat with the model, you provide a list of messages.</a:t>
            </a:r>
          </a:p>
        </p:txBody>
      </p:sp>
      <p:sp>
        <p:nvSpPr>
          <p:cNvPr id="5" name="Rectangle 4"/>
          <p:cNvSpPr/>
          <p:nvPr/>
        </p:nvSpPr>
        <p:spPr>
          <a:xfrm>
            <a:off x="1542757" y="5316253"/>
            <a:ext cx="6927475" cy="369332"/>
          </a:xfrm>
          <a:prstGeom prst="rect">
            <a:avLst/>
          </a:prstGeom>
        </p:spPr>
        <p:txBody>
          <a:bodyPr wrap="square">
            <a:spAutoFit/>
          </a:bodyPr>
          <a:lstStyle/>
          <a:p>
            <a:r>
              <a:rPr lang="en-US" dirty="0" smtClean="0">
                <a:hlinkClick r:id="rId3"/>
              </a:rPr>
              <a:t>See the full API reference documentation </a:t>
            </a:r>
            <a:endParaRPr lang="en-US" dirty="0" smtClean="0"/>
          </a:p>
        </p:txBody>
      </p:sp>
    </p:spTree>
    <p:extLst>
      <p:ext uri="{BB962C8B-B14F-4D97-AF65-F5344CB8AC3E}">
        <p14:creationId xmlns:p14="http://schemas.microsoft.com/office/powerpoint/2010/main" val="21765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6" name="Rectangle 5"/>
          <p:cNvSpPr/>
          <p:nvPr/>
        </p:nvSpPr>
        <p:spPr>
          <a:xfrm>
            <a:off x="4344825" y="2336089"/>
            <a:ext cx="1747594" cy="369332"/>
          </a:xfrm>
          <a:prstGeom prst="rect">
            <a:avLst/>
          </a:prstGeom>
        </p:spPr>
        <p:txBody>
          <a:bodyPr wrap="none">
            <a:spAutoFit/>
          </a:bodyPr>
          <a:lstStyle/>
          <a:p>
            <a:r>
              <a:rPr lang="en-US" dirty="0"/>
              <a:t>Demonstration</a:t>
            </a:r>
          </a:p>
        </p:txBody>
      </p:sp>
    </p:spTree>
    <p:extLst>
      <p:ext uri="{BB962C8B-B14F-4D97-AF65-F5344CB8AC3E}">
        <p14:creationId xmlns:p14="http://schemas.microsoft.com/office/powerpoint/2010/main" val="4035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4985"/>
            <a:ext cx="12192000" cy="5064732"/>
          </a:xfrm>
          <a:prstGeom prst="rect">
            <a:avLst/>
          </a:prstGeom>
        </p:spPr>
      </p:pic>
    </p:spTree>
    <p:extLst>
      <p:ext uri="{BB962C8B-B14F-4D97-AF65-F5344CB8AC3E}">
        <p14:creationId xmlns:p14="http://schemas.microsoft.com/office/powerpoint/2010/main" val="3521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sp>
        <p:nvSpPr>
          <p:cNvPr id="3" name="Rectangle 2"/>
          <p:cNvSpPr/>
          <p:nvPr/>
        </p:nvSpPr>
        <p:spPr>
          <a:xfrm>
            <a:off x="2518611" y="2149570"/>
            <a:ext cx="6096000" cy="2838021"/>
          </a:xfrm>
          <a:prstGeom prst="rect">
            <a:avLst/>
          </a:prstGeom>
        </p:spPr>
        <p:txBody>
          <a:bodyPr>
            <a:spAutoFit/>
          </a:bodyPr>
          <a:lstStyle/>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Prompt</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Be specific</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Outline the behavior of the model</a:t>
            </a:r>
          </a:p>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Knowledge base</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Categorization and classification</a:t>
            </a:r>
          </a:p>
          <a:p>
            <a:pPr marL="742950" lvl="1" indent="-285750">
              <a:lnSpc>
                <a:spcPct val="107000"/>
              </a:lnSpc>
              <a:spcAft>
                <a:spcPts val="80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Hierarchy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3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176" y="1034985"/>
            <a:ext cx="8712485" cy="5338835"/>
          </a:xfrm>
          <a:prstGeom prst="rect">
            <a:avLst/>
          </a:prstGeom>
        </p:spPr>
      </p:pic>
    </p:spTree>
    <p:extLst>
      <p:ext uri="{BB962C8B-B14F-4D97-AF65-F5344CB8AC3E}">
        <p14:creationId xmlns:p14="http://schemas.microsoft.com/office/powerpoint/2010/main" val="15503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Netcracker 2023 Corporate PPT Template External NDA ">
  <a:themeElements>
    <a:clrScheme name="NC">
      <a:dk1>
        <a:srgbClr val="070A0D"/>
      </a:dk1>
      <a:lt1>
        <a:sysClr val="window" lastClr="FFFFFF"/>
      </a:lt1>
      <a:dk2>
        <a:srgbClr val="183147"/>
      </a:dk2>
      <a:lt2>
        <a:srgbClr val="F1F0EC"/>
      </a:lt2>
      <a:accent1>
        <a:srgbClr val="4E79A0"/>
      </a:accent1>
      <a:accent2>
        <a:srgbClr val="F8BF4C"/>
      </a:accent2>
      <a:accent3>
        <a:srgbClr val="E3475A"/>
      </a:accent3>
      <a:accent4>
        <a:srgbClr val="748391"/>
      </a:accent4>
      <a:accent5>
        <a:srgbClr val="A3ADB5"/>
      </a:accent5>
      <a:accent6>
        <a:srgbClr val="D1D6DA"/>
      </a:accent6>
      <a:hlink>
        <a:srgbClr val="4E79A0"/>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etcracker_Corporate PPT Template_External NDA_2023 01.potx" id="{B2718F85-4AB8-4FEA-A016-FEDA3557311D}" vid="{FB5A8C63-1FD5-4DBE-9486-6EEFFDD1A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5B3765-F997-44C7-AE74-90F1DB73DBA5}">
  <ds:schemaRefs>
    <ds:schemaRef ds:uri="http://schemas.microsoft.com/sharepoint/v3/contenttype/forms"/>
  </ds:schemaRefs>
</ds:datastoreItem>
</file>

<file path=customXml/itemProps2.xml><?xml version="1.0" encoding="utf-8"?>
<ds:datastoreItem xmlns:ds="http://schemas.openxmlformats.org/officeDocument/2006/customXml" ds:itemID="{B5668F01-448C-4214-B9AE-79BC8EA702D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Netcracker_Corporate PPT Template_External NDA_2023 01</Template>
  <TotalTime>1317</TotalTime>
  <Words>368</Words>
  <Application>Microsoft Office PowerPoint</Application>
  <PresentationFormat>Widescreen</PresentationFormat>
  <Paragraphs>78</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Gibson</vt:lpstr>
      <vt:lpstr>Gibson Light</vt:lpstr>
      <vt:lpstr>Lucida Grande</vt:lpstr>
      <vt:lpstr>Times New Roman</vt:lpstr>
      <vt:lpstr>Netcracker 2023 Corporate PPT Template External NDA </vt:lpstr>
      <vt:lpstr>Using ChatGPT API in Applications</vt:lpstr>
      <vt:lpstr>PowerPoint Presentation</vt:lpstr>
      <vt:lpstr>Overview</vt:lpstr>
      <vt:lpstr>Step 1: Simple Request</vt:lpstr>
      <vt:lpstr>Step 1: Simple Request</vt:lpstr>
      <vt:lpstr>Step 1: Simple Request</vt:lpstr>
      <vt:lpstr>Step 2: Prompt and Knowledge base</vt:lpstr>
      <vt:lpstr>Step 2: Prompt and Knowledge base</vt:lpstr>
      <vt:lpstr>Step 2: Prompt and Knowledge base</vt:lpstr>
      <vt:lpstr>Step 2: Prompt and Knowledge base</vt:lpstr>
      <vt:lpstr>Step 3: TG bot and all together</vt:lpstr>
      <vt:lpstr>Step 3: TG bot and all together</vt:lpstr>
      <vt:lpstr>Step 3: TG bot and all together</vt:lpstr>
      <vt:lpstr>Summary</vt:lpstr>
      <vt:lpstr>PowerPoint Presentation</vt:lpstr>
      <vt:lpstr>PowerPoint Presentation</vt:lpstr>
      <vt:lpstr>PowerPoint Presentation</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 a view from three sides:  • PM • BA • Developer</dc:title>
  <dc:creator>Konstantin Voloshenko</dc:creator>
  <cp:lastModifiedBy>Konstantin Voloshenko</cp:lastModifiedBy>
  <cp:revision>52</cp:revision>
  <dcterms:created xsi:type="dcterms:W3CDTF">2023-03-07T08:17:03Z</dcterms:created>
  <dcterms:modified xsi:type="dcterms:W3CDTF">2023-08-11T22:38:47Z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