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02" r:id="rId5"/>
    <p:sldId id="405" r:id="rId6"/>
    <p:sldId id="421" r:id="rId7"/>
    <p:sldId id="462" r:id="rId8"/>
    <p:sldId id="469" r:id="rId9"/>
    <p:sldId id="461" r:id="rId10"/>
    <p:sldId id="470" r:id="rId11"/>
    <p:sldId id="471" r:id="rId12"/>
    <p:sldId id="472" r:id="rId13"/>
    <p:sldId id="463" r:id="rId14"/>
    <p:sldId id="387" r:id="rId15"/>
    <p:sldId id="377" r:id="rId16"/>
    <p:sldId id="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462"/>
            <p14:sldId id="469"/>
            <p14:sldId id="461"/>
            <p14:sldId id="470"/>
            <p14:sldId id="471"/>
            <p14:sldId id="472"/>
            <p14:sldId id="463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7764" autoAdjust="0"/>
  </p:normalViewPr>
  <p:slideViewPr>
    <p:cSldViewPr snapToGrid="0" snapToObjects="1" showGuides="1">
      <p:cViewPr varScale="1">
        <p:scale>
          <a:sx n="57" d="100"/>
          <a:sy n="57" d="100"/>
        </p:scale>
        <p:origin x="98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eW_hbYfvLM38n4X5nc6u9oEaV4wuPe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oogle.com/document/d/1LgPsHoy3YA2wfnKRjW05a1_NztZVcdH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Using </a:t>
            </a:r>
            <a:r>
              <a:rPr lang="en-US" sz="2800" dirty="0" err="1"/>
              <a:t>ChatGPT</a:t>
            </a:r>
            <a:r>
              <a:rPr lang="en-US" sz="2800" dirty="0"/>
              <a:t> API in </a:t>
            </a:r>
            <a:r>
              <a:rPr lang="en-US" sz="2800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Large language </a:t>
            </a:r>
            <a:r>
              <a:rPr lang="en-US" dirty="0" smtClean="0"/>
              <a:t>Models </a:t>
            </a:r>
            <a:r>
              <a:rPr lang="en-US" dirty="0"/>
              <a:t>(LLM)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1241425" y="1318743"/>
            <a:ext cx="9701784" cy="4636008"/>
          </a:xfrm>
        </p:spPr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617085"/>
              </a:solidFill>
              <a:latin typeface="+mj-lt"/>
              <a:ea typeface="Century Gothic"/>
              <a:cs typeface="Century Gothic"/>
            </a:endParaRPr>
          </a:p>
          <a:p>
            <a:pPr>
              <a:lnSpc>
                <a:spcPct val="150000"/>
              </a:lnSpc>
            </a:pPr>
            <a:r>
              <a:rPr lang="en-US" sz="3200" dirty="0" err="1"/>
              <a:t>ChatGPT</a:t>
            </a:r>
            <a:r>
              <a:rPr lang="en-US" sz="3200" dirty="0"/>
              <a:t> API is key point to integrated application.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Need your own Knowledge Base.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Telegram bot is the easiest integration.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LLM is Llama models family: Llama-</a:t>
            </a:r>
            <a:r>
              <a:rPr lang="en-US" sz="3200" dirty="0" err="1"/>
              <a:t>cpp</a:t>
            </a:r>
            <a:r>
              <a:rPr lang="en-US" sz="3200" dirty="0"/>
              <a:t>, Alpaca, </a:t>
            </a:r>
            <a:r>
              <a:rPr lang="en-US" sz="3200" dirty="0" err="1"/>
              <a:t>Saiga</a:t>
            </a:r>
            <a:r>
              <a:rPr lang="en-US" sz="3200" dirty="0"/>
              <a:t>, Vicuna.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r>
              <a:rPr lang="en-US" sz="2400" dirty="0" smtClean="0"/>
              <a:t>Step </a:t>
            </a:r>
            <a:r>
              <a:rPr lang="en-US" sz="2400" dirty="0"/>
              <a:t>1: Simple </a:t>
            </a:r>
            <a:r>
              <a:rPr lang="en-US" sz="2400" dirty="0" smtClean="0"/>
              <a:t>Request</a:t>
            </a:r>
          </a:p>
          <a:p>
            <a:r>
              <a:rPr lang="en-US" sz="2400" dirty="0"/>
              <a:t>Step 2: Prompt and Knowledge base</a:t>
            </a:r>
            <a:endParaRPr lang="en-US" sz="2400" dirty="0" smtClean="0"/>
          </a:p>
          <a:p>
            <a:pPr lvl="1"/>
            <a:r>
              <a:rPr lang="en-US" sz="1800" dirty="0"/>
              <a:t>Prompt</a:t>
            </a:r>
            <a:endParaRPr lang="en-US" sz="1800" dirty="0" smtClean="0"/>
          </a:p>
          <a:p>
            <a:pPr lvl="1"/>
            <a:r>
              <a:rPr lang="en-US" sz="1800" dirty="0"/>
              <a:t>Knowledge base</a:t>
            </a:r>
          </a:p>
          <a:p>
            <a:r>
              <a:rPr lang="en-US" sz="2400" dirty="0"/>
              <a:t>Step 3: TG bot and all together</a:t>
            </a:r>
          </a:p>
          <a:p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and how </a:t>
            </a:r>
            <a:r>
              <a:rPr lang="en-US" dirty="0" err="1"/>
              <a:t>ChatGPT</a:t>
            </a:r>
            <a:r>
              <a:rPr lang="en-US" dirty="0"/>
              <a:t> works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61" y="1541064"/>
            <a:ext cx="9452331" cy="5316936"/>
          </a:xfr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22742"/>
            <a:ext cx="7710635" cy="5229202"/>
          </a:xfrm>
        </p:spPr>
      </p:pic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4825" y="233608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65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" y="1197864"/>
            <a:ext cx="12192000" cy="49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0855" y="289570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8116" y="3633506"/>
            <a:ext cx="10567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SYSTEM_DOC_URL = </a:t>
            </a:r>
            <a:r>
              <a:rPr lang="en-US" dirty="0" err="1" smtClean="0">
                <a:hlinkClick r:id="rId3"/>
              </a:rPr>
              <a:t>AtticPlatonPromt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KNOWLEDGE_BASE_URL = </a:t>
            </a:r>
            <a:r>
              <a:rPr lang="en-US" dirty="0" err="1" smtClean="0">
                <a:hlinkClick r:id="rId4"/>
              </a:rPr>
              <a:t>AtticPlatonKnowledgeBase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" y="1094660"/>
            <a:ext cx="12192000" cy="57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6065" y="308036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1146</TotalTime>
  <Words>142</Words>
  <Application>Microsoft Office PowerPoint</Application>
  <PresentationFormat>Widescreen</PresentationFormat>
  <Paragraphs>40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Gibson</vt:lpstr>
      <vt:lpstr>Gibson Light</vt:lpstr>
      <vt:lpstr>Lucida Grande</vt:lpstr>
      <vt:lpstr>Netcracker 2023 Corporate PPT Template External NDA </vt:lpstr>
      <vt:lpstr>Using ChatGPT API in Applications</vt:lpstr>
      <vt:lpstr>PowerPoint Presentation</vt:lpstr>
      <vt:lpstr>Overview</vt:lpstr>
      <vt:lpstr>Step 1: Simple Request</vt:lpstr>
      <vt:lpstr>Step 1: Simple Request</vt:lpstr>
      <vt:lpstr>Step 2: Prompt and Knowledge base</vt:lpstr>
      <vt:lpstr>Step 2: Prompt and Knowledge base</vt:lpstr>
      <vt:lpstr>Step 3: TG bot and all together</vt:lpstr>
      <vt:lpstr>Step 3: TG bot and all together</vt:lpstr>
      <vt:lpstr>Summary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42</cp:revision>
  <dcterms:created xsi:type="dcterms:W3CDTF">2023-03-07T08:17:03Z</dcterms:created>
  <dcterms:modified xsi:type="dcterms:W3CDTF">2023-08-06T17:09:39Z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