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402" r:id="rId5"/>
    <p:sldId id="405" r:id="rId6"/>
    <p:sldId id="421" r:id="rId7"/>
    <p:sldId id="462" r:id="rId8"/>
    <p:sldId id="469" r:id="rId9"/>
    <p:sldId id="461" r:id="rId10"/>
    <p:sldId id="470" r:id="rId11"/>
    <p:sldId id="471" r:id="rId12"/>
    <p:sldId id="472" r:id="rId13"/>
    <p:sldId id="463" r:id="rId14"/>
    <p:sldId id="387" r:id="rId15"/>
    <p:sldId id="377" r:id="rId16"/>
    <p:sldId id="3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 2023 Corporate PPT Template External NDA" id="{6682C17A-B088-4A08-87C6-749963E3DFF1}">
          <p14:sldIdLst>
            <p14:sldId id="402"/>
            <p14:sldId id="405"/>
            <p14:sldId id="421"/>
            <p14:sldId id="462"/>
            <p14:sldId id="469"/>
            <p14:sldId id="461"/>
            <p14:sldId id="470"/>
            <p14:sldId id="471"/>
            <p14:sldId id="472"/>
            <p14:sldId id="463"/>
            <p14:sldId id="387"/>
            <p14:sldId id="37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5"/>
    <a:srgbClr val="FBF1DD"/>
    <a:srgbClr val="254D71"/>
    <a:srgbClr val="CBD2DB"/>
    <a:srgbClr val="909FB2"/>
    <a:srgbClr val="5E7086"/>
    <a:srgbClr val="F9E3D9"/>
    <a:srgbClr val="F1BA9F"/>
    <a:srgbClr val="DE804E"/>
    <a:srgbClr val="18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77764" autoAdjust="0"/>
  </p:normalViewPr>
  <p:slideViewPr>
    <p:cSldViewPr snapToGrid="0" snapToObjects="1" showGuides="1">
      <p:cViewPr varScale="1">
        <p:scale>
          <a:sx n="57" d="100"/>
          <a:sy n="57" d="100"/>
        </p:scale>
        <p:origin x="980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2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6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9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2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63042"/>
            <a:ext cx="12192000" cy="4947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27747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5300"/>
            <a:ext cx="12192000" cy="444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 on one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0" y="1"/>
            <a:ext cx="12192000" cy="6215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0" y="0"/>
            <a:ext cx="12192000" cy="6215725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31" t="7213" b="14074"/>
          <a:stretch/>
        </p:blipFill>
        <p:spPr>
          <a:xfrm>
            <a:off x="1" y="1384965"/>
            <a:ext cx="9110662" cy="48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49478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927747" y="49208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  <a:solidFill>
            <a:schemeClr val="bg1"/>
          </a:solidFill>
        </p:grpSpPr>
        <p:grpSp>
          <p:nvGrpSpPr>
            <p:cNvPr id="35" name="Group 34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  <a:grpFill/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931150" y="4984384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87298" y="3099600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</p:grpSpPr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solidFill>
              <a:srgbClr val="4C7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11" r:id="rId3"/>
    <p:sldLayoutId id="2147483713" r:id="rId4"/>
    <p:sldLayoutId id="2147483704" r:id="rId5"/>
    <p:sldLayoutId id="2147483705" r:id="rId6"/>
    <p:sldLayoutId id="2147483784" r:id="rId7"/>
    <p:sldLayoutId id="2147483706" r:id="rId8"/>
    <p:sldLayoutId id="2147483785" r:id="rId9"/>
    <p:sldLayoutId id="2147483708" r:id="rId10"/>
    <p:sldLayoutId id="2147483707" r:id="rId11"/>
    <p:sldLayoutId id="2147483650" r:id="rId12"/>
    <p:sldLayoutId id="2147483717" r:id="rId13"/>
    <p:sldLayoutId id="2147483715" r:id="rId14"/>
    <p:sldLayoutId id="2147483718" r:id="rId15"/>
    <p:sldLayoutId id="2147483716" r:id="rId16"/>
    <p:sldLayoutId id="2147483709" r:id="rId17"/>
    <p:sldLayoutId id="2147483654" r:id="rId18"/>
    <p:sldLayoutId id="2147483848" r:id="rId19"/>
    <p:sldLayoutId id="2147483856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863" r:id="rId28"/>
    <p:sldLayoutId id="2147483695" r:id="rId29"/>
    <p:sldLayoutId id="2147483700" r:id="rId30"/>
    <p:sldLayoutId id="2147483657" r:id="rId31"/>
    <p:sldLayoutId id="2147483681" r:id="rId32"/>
    <p:sldLayoutId id="2147483689" r:id="rId33"/>
    <p:sldLayoutId id="2147483697" r:id="rId34"/>
    <p:sldLayoutId id="2147483692" r:id="rId35"/>
    <p:sldLayoutId id="2147483673" r:id="rId36"/>
    <p:sldLayoutId id="2147483686" r:id="rId37"/>
    <p:sldLayoutId id="2147483687" r:id="rId38"/>
    <p:sldLayoutId id="2147483714" r:id="rId39"/>
    <p:sldLayoutId id="2147483710" r:id="rId40"/>
    <p:sldLayoutId id="2147483690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49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000000"/>
          </p15:clr>
        </p15:guide>
        <p15:guide id="57" pos="7275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eW_hbYfvLM38n4X5nc6u9oEaV4wuPe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oogle.com/document/d/1LgPsHoy3YA2wfnKRjW05a1_NztZVcdH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Using </a:t>
            </a:r>
            <a:r>
              <a:rPr lang="en-US" sz="2800" dirty="0" err="1"/>
              <a:t>ChatGPT</a:t>
            </a:r>
            <a:r>
              <a:rPr lang="en-US" sz="2800" dirty="0"/>
              <a:t> API in </a:t>
            </a:r>
            <a:r>
              <a:rPr lang="en-US" sz="2800" dirty="0" smtClean="0"/>
              <a:t>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Large language </a:t>
            </a:r>
            <a:r>
              <a:rPr lang="en-US" dirty="0" smtClean="0"/>
              <a:t>Models </a:t>
            </a:r>
            <a:r>
              <a:rPr lang="en-US" dirty="0"/>
              <a:t>(LLM)</a:t>
            </a:r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>
          <a:xfrm>
            <a:off x="1241425" y="1318743"/>
            <a:ext cx="9701784" cy="4636008"/>
          </a:xfrm>
        </p:spPr>
        <p:txBody>
          <a:bodyPr/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617085"/>
              </a:solidFill>
              <a:latin typeface="+mj-lt"/>
              <a:ea typeface="Century Gothic"/>
              <a:cs typeface="Century Gothic"/>
            </a:endParaRPr>
          </a:p>
          <a:p>
            <a:pPr>
              <a:lnSpc>
                <a:spcPct val="150000"/>
              </a:lnSpc>
            </a:pPr>
            <a:r>
              <a:rPr lang="en-US" sz="3200" dirty="0" err="1"/>
              <a:t>ChatGPT</a:t>
            </a:r>
            <a:r>
              <a:rPr lang="en-US" sz="3200" dirty="0"/>
              <a:t> API is key point to integrated application.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Need your own Knowledge Base.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Telegram bot is the easiest integration.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Other LLM is Llama models family: Llama-</a:t>
            </a:r>
            <a:r>
              <a:rPr lang="en-US" sz="3200" dirty="0" err="1"/>
              <a:t>cpp</a:t>
            </a:r>
            <a:r>
              <a:rPr lang="en-US" sz="3200" dirty="0"/>
              <a:t>, Alpaca, </a:t>
            </a:r>
            <a:r>
              <a:rPr lang="en-US" sz="3200" dirty="0" err="1"/>
              <a:t>Saiga</a:t>
            </a:r>
            <a:r>
              <a:rPr lang="en-US" sz="3200" dirty="0"/>
              <a:t>, Vicuna.</a:t>
            </a:r>
          </a:p>
        </p:txBody>
      </p:sp>
    </p:spTree>
    <p:extLst>
      <p:ext uri="{BB962C8B-B14F-4D97-AF65-F5344CB8AC3E}">
        <p14:creationId xmlns:p14="http://schemas.microsoft.com/office/powerpoint/2010/main" val="10280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NTC_Brand-Graphics-2.0-16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</p:spPr>
      </p:pic>
    </p:spTree>
    <p:extLst>
      <p:ext uri="{BB962C8B-B14F-4D97-AF65-F5344CB8AC3E}">
        <p14:creationId xmlns:p14="http://schemas.microsoft.com/office/powerpoint/2010/main" val="3167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</a:p>
          <a:p>
            <a:r>
              <a:rPr lang="en-US" sz="2400" dirty="0" smtClean="0"/>
              <a:t>Step </a:t>
            </a:r>
            <a:r>
              <a:rPr lang="en-US" sz="2400" dirty="0"/>
              <a:t>1: Simple </a:t>
            </a:r>
            <a:r>
              <a:rPr lang="en-US" sz="2400" dirty="0" smtClean="0"/>
              <a:t>Request</a:t>
            </a:r>
          </a:p>
          <a:p>
            <a:r>
              <a:rPr lang="en-US" sz="2400" dirty="0"/>
              <a:t>Step 2: Prompt and Knowledge base</a:t>
            </a:r>
            <a:endParaRPr lang="en-US" sz="2400" dirty="0" smtClean="0"/>
          </a:p>
          <a:p>
            <a:pPr lvl="1"/>
            <a:r>
              <a:rPr lang="en-US" sz="1800" dirty="0"/>
              <a:t>Prompt</a:t>
            </a:r>
            <a:endParaRPr lang="en-US" sz="1800" dirty="0" smtClean="0"/>
          </a:p>
          <a:p>
            <a:pPr lvl="1"/>
            <a:r>
              <a:rPr lang="en-US" sz="1800" dirty="0"/>
              <a:t>Knowledge base</a:t>
            </a:r>
          </a:p>
          <a:p>
            <a:r>
              <a:rPr lang="en-US" sz="2400" dirty="0"/>
              <a:t>Step 3: TG bot and all together</a:t>
            </a:r>
          </a:p>
          <a:p>
            <a:r>
              <a:rPr lang="en-US" sz="2400" dirty="0" smtClean="0"/>
              <a:t>Summary</a:t>
            </a:r>
          </a:p>
          <a:p>
            <a:r>
              <a:rPr lang="en-US" sz="2400" dirty="0" smtClean="0"/>
              <a:t>Q&amp;A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and how </a:t>
            </a:r>
            <a:r>
              <a:rPr lang="en-US" dirty="0" err="1"/>
              <a:t>ChatGPT</a:t>
            </a:r>
            <a:r>
              <a:rPr lang="en-US" dirty="0"/>
              <a:t> works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61" y="1541064"/>
            <a:ext cx="9452331" cy="5316936"/>
          </a:xfrm>
        </p:spPr>
      </p:pic>
    </p:spTree>
    <p:extLst>
      <p:ext uri="{BB962C8B-B14F-4D97-AF65-F5344CB8AC3E}">
        <p14:creationId xmlns:p14="http://schemas.microsoft.com/office/powerpoint/2010/main" val="5963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Simple Request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22742"/>
            <a:ext cx="7710635" cy="5229202"/>
          </a:xfrm>
        </p:spPr>
      </p:pic>
    </p:spTree>
    <p:extLst>
      <p:ext uri="{BB962C8B-B14F-4D97-AF65-F5344CB8AC3E}">
        <p14:creationId xmlns:p14="http://schemas.microsoft.com/office/powerpoint/2010/main" val="955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Simple Request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4825" y="2336089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7651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Prompt and Knowledge base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" y="1197864"/>
            <a:ext cx="12192000" cy="49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Prompt and Knowledge 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0855" y="2895702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8116" y="3633506"/>
            <a:ext cx="10567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SYSTEM_DOC_URL = </a:t>
            </a:r>
            <a:r>
              <a:rPr lang="en-US" dirty="0" err="1" smtClean="0">
                <a:hlinkClick r:id="rId3"/>
              </a:rPr>
              <a:t>AtticPlatonPromt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KNOWLEDGE_BASE_URL = </a:t>
            </a:r>
            <a:r>
              <a:rPr lang="en-US" dirty="0" err="1" smtClean="0">
                <a:hlinkClick r:id="rId4"/>
              </a:rPr>
              <a:t>AtticPlatonKnowledgeBase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TG bot and all together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" y="1094660"/>
            <a:ext cx="12192000" cy="57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TG bot and all together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6065" y="3080368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 2023 Corporate PPT Template External NDA ">
  <a:themeElements>
    <a:clrScheme name="NC">
      <a:dk1>
        <a:srgbClr val="070A0D"/>
      </a:dk1>
      <a:lt1>
        <a:sysClr val="window" lastClr="FFFFFF"/>
      </a:lt1>
      <a:dk2>
        <a:srgbClr val="183147"/>
      </a:dk2>
      <a:lt2>
        <a:srgbClr val="F1F0EC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cracker_Corporate PPT Template_External NDA_2023 01.potx" id="{B2718F85-4AB8-4FEA-A016-FEDA3557311D}" vid="{FB5A8C63-1FD5-4DBE-9486-6EEFFDD1A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668F01-448C-4214-B9AE-79BC8EA702D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Netcracker_Corporate PPT Template_External NDA_2023 01</Template>
  <TotalTime>1132</TotalTime>
  <Words>142</Words>
  <Application>Microsoft Office PowerPoint</Application>
  <PresentationFormat>Widescreen</PresentationFormat>
  <Paragraphs>40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Gibson</vt:lpstr>
      <vt:lpstr>Gibson Light</vt:lpstr>
      <vt:lpstr>Lucida Grande</vt:lpstr>
      <vt:lpstr>Netcracker 2023 Corporate PPT Template External NDA </vt:lpstr>
      <vt:lpstr>Using ChatGPT API in Applications</vt:lpstr>
      <vt:lpstr>PowerPoint Presentation</vt:lpstr>
      <vt:lpstr>Overview</vt:lpstr>
      <vt:lpstr>Step 1: Simple Request</vt:lpstr>
      <vt:lpstr>Step 1: Simple Request</vt:lpstr>
      <vt:lpstr>Step 2: Prompt and Knowledge base</vt:lpstr>
      <vt:lpstr>Step 2: Prompt and Knowledge base</vt:lpstr>
      <vt:lpstr>Step 3: TG bot and all together</vt:lpstr>
      <vt:lpstr>Step 3: TG bot and all together</vt:lpstr>
      <vt:lpstr>Summary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- a view from three sides:  • PM • BA • Developer</dc:title>
  <dc:creator>Konstantin Voloshenko</dc:creator>
  <cp:lastModifiedBy>Konstantin Voloshenko</cp:lastModifiedBy>
  <cp:revision>42</cp:revision>
  <dcterms:created xsi:type="dcterms:W3CDTF">2023-03-07T08:17:03Z</dcterms:created>
  <dcterms:modified xsi:type="dcterms:W3CDTF">2023-08-06T11:09:30Z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