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74" r:id="rId14"/>
    <p:sldId id="475" r:id="rId15"/>
    <p:sldId id="463" r:id="rId16"/>
    <p:sldId id="387" r:id="rId17"/>
    <p:sldId id="377" r:id="rId18"/>
    <p:sldId id="3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74"/>
            <p14:sldId id="475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41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See the full API reference documentation here</a:t>
            </a:r>
          </a:p>
          <a:p>
            <a:pPr lvl="0"/>
            <a:r>
              <a:rPr lang="en-US" sz="1000" dirty="0" smtClean="0"/>
              <a:t>https://platform.openai.com/docs/guides/gpt/chat-completions-ap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latform.openai.com/docs/guides/gpt/chat-completions-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09" y="1167122"/>
            <a:ext cx="9043525" cy="56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71548"/>
              </p:ext>
            </p:extLst>
          </p:nvPr>
        </p:nvGraphicFramePr>
        <p:xfrm>
          <a:off x="1710265" y="1197866"/>
          <a:ext cx="6798734" cy="490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9367">
                  <a:extLst>
                    <a:ext uri="{9D8B030D-6E8A-4147-A177-3AD203B41FA5}">
                      <a16:colId xmlns:a16="http://schemas.microsoft.com/office/drawing/2014/main" val="176360614"/>
                    </a:ext>
                  </a:extLst>
                </a:gridCol>
                <a:gridCol w="3399367">
                  <a:extLst>
                    <a:ext uri="{9D8B030D-6E8A-4147-A177-3AD203B41FA5}">
                      <a16:colId xmlns:a16="http://schemas.microsoft.com/office/drawing/2014/main" val="3036475895"/>
                    </a:ext>
                  </a:extLst>
                </a:gridCol>
              </a:tblGrid>
              <a:tr h="40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Question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889892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who are you?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077043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price?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154326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any discounts?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885648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can I bring alcohol?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960981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What about smoking?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611025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how r 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767695"/>
                  </a:ext>
                </a:extLst>
              </a:tr>
              <a:tr h="835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 your visitors are idiots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Stress resistance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814599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you are a fool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Stress resistance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498870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what games do you have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341908"/>
                  </a:ext>
                </a:extLst>
              </a:tr>
              <a:tr h="40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que </a:t>
                      </a:r>
                      <a:r>
                        <a:rPr lang="en-US" sz="2000" dirty="0" err="1">
                          <a:effectLst/>
                        </a:rPr>
                        <a:t>juegos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tienes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Another 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52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61" y="1034984"/>
            <a:ext cx="8822165" cy="5823015"/>
          </a:xfrm>
        </p:spPr>
      </p:pic>
      <p:sp>
        <p:nvSpPr>
          <p:cNvPr id="3" name="Rectangle 2"/>
          <p:cNvSpPr/>
          <p:nvPr/>
        </p:nvSpPr>
        <p:spPr>
          <a:xfrm>
            <a:off x="211874" y="3105834"/>
            <a:ext cx="331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985"/>
            <a:ext cx="12192000" cy="50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1180</TotalTime>
  <Words>223</Words>
  <Application>Microsoft Office PowerPoint</Application>
  <PresentationFormat>Widescreen</PresentationFormat>
  <Paragraphs>66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49</cp:revision>
  <dcterms:created xsi:type="dcterms:W3CDTF">2023-03-07T08:17:03Z</dcterms:created>
  <dcterms:modified xsi:type="dcterms:W3CDTF">2023-08-11T10:54:48Z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