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402" r:id="rId5"/>
    <p:sldId id="405" r:id="rId6"/>
    <p:sldId id="421" r:id="rId7"/>
    <p:sldId id="462" r:id="rId8"/>
    <p:sldId id="469" r:id="rId9"/>
    <p:sldId id="476" r:id="rId10"/>
    <p:sldId id="461" r:id="rId11"/>
    <p:sldId id="470" r:id="rId12"/>
    <p:sldId id="474" r:id="rId13"/>
    <p:sldId id="477" r:id="rId14"/>
    <p:sldId id="471" r:id="rId15"/>
    <p:sldId id="472" r:id="rId16"/>
    <p:sldId id="475" r:id="rId17"/>
    <p:sldId id="463" r:id="rId18"/>
    <p:sldId id="387" r:id="rId19"/>
    <p:sldId id="377" r:id="rId20"/>
    <p:sldId id="3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cracker 2023 Corporate PPT Template External NDA" id="{6682C17A-B088-4A08-87C6-749963E3DFF1}">
          <p14:sldIdLst>
            <p14:sldId id="402"/>
            <p14:sldId id="405"/>
            <p14:sldId id="421"/>
            <p14:sldId id="462"/>
            <p14:sldId id="469"/>
            <p14:sldId id="476"/>
            <p14:sldId id="461"/>
            <p14:sldId id="470"/>
            <p14:sldId id="474"/>
            <p14:sldId id="477"/>
            <p14:sldId id="471"/>
            <p14:sldId id="472"/>
            <p14:sldId id="475"/>
            <p14:sldId id="463"/>
            <p14:sldId id="387"/>
            <p14:sldId id="377"/>
            <p14:sldId id="3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5"/>
    <a:srgbClr val="FBF1DD"/>
    <a:srgbClr val="254D71"/>
    <a:srgbClr val="CBD2DB"/>
    <a:srgbClr val="909FB2"/>
    <a:srgbClr val="5E7086"/>
    <a:srgbClr val="F9E3D9"/>
    <a:srgbClr val="F1BA9F"/>
    <a:srgbClr val="DE804E"/>
    <a:srgbClr val="183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83673" autoAdjust="0"/>
  </p:normalViewPr>
  <p:slideViewPr>
    <p:cSldViewPr snapToGrid="0" snapToObjects="1" showGuides="1">
      <p:cViewPr varScale="1">
        <p:scale>
          <a:sx n="60" d="100"/>
          <a:sy n="60" d="100"/>
        </p:scale>
        <p:origin x="876" y="72"/>
      </p:cViewPr>
      <p:guideLst/>
    </p:cSldViewPr>
  </p:slideViewPr>
  <p:notesTextViewPr>
    <p:cViewPr>
      <p:scale>
        <a:sx n="100" d="100"/>
        <a:sy n="100" d="100"/>
      </p:scale>
      <p:origin x="0" y="0"/>
    </p:cViewPr>
  </p:notesTextViewPr>
  <p:sorterViewPr>
    <p:cViewPr>
      <p:scale>
        <a:sx n="46" d="100"/>
        <a:sy n="46" d="100"/>
      </p:scale>
      <p:origin x="0" y="0"/>
    </p:cViewPr>
  </p:sorterViewPr>
  <p:notesViewPr>
    <p:cSldViewPr snapToGrid="0" snapToObjects="1">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A8EBD8-1CFB-5242-A9B6-5F351F12321B}" type="datetimeFigureOut">
              <a:rPr lang="en-US" smtClean="0"/>
              <a:t>8/11/2023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166438-02C6-2C49-A3F9-C647C0D15E9B}" type="slidenum">
              <a:rPr lang="en-US" smtClean="0"/>
              <a:t>‹#›</a:t>
            </a:fld>
            <a:endParaRPr lang="en-US"/>
          </a:p>
        </p:txBody>
      </p:sp>
    </p:spTree>
    <p:extLst>
      <p:ext uri="{BB962C8B-B14F-4D97-AF65-F5344CB8AC3E}">
        <p14:creationId xmlns:p14="http://schemas.microsoft.com/office/powerpoint/2010/main" val="2149023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297D3-68DD-6C4E-8928-6DB89C700B16}"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5500D-B56E-F848-A42C-DA665AA68DBE}" type="slidenum">
              <a:rPr lang="en-US" smtClean="0"/>
              <a:t>‹#›</a:t>
            </a:fld>
            <a:endParaRPr lang="en-US"/>
          </a:p>
        </p:txBody>
      </p:sp>
    </p:spTree>
    <p:extLst>
      <p:ext uri="{BB962C8B-B14F-4D97-AF65-F5344CB8AC3E}">
        <p14:creationId xmlns:p14="http://schemas.microsoft.com/office/powerpoint/2010/main" val="1288404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1</a:t>
            </a:fld>
            <a:endParaRPr lang="en-US"/>
          </a:p>
        </p:txBody>
      </p:sp>
    </p:spTree>
    <p:extLst>
      <p:ext uri="{BB962C8B-B14F-4D97-AF65-F5344CB8AC3E}">
        <p14:creationId xmlns:p14="http://schemas.microsoft.com/office/powerpoint/2010/main" val="1824592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10</a:t>
            </a:fld>
            <a:endParaRPr lang="en-US"/>
          </a:p>
        </p:txBody>
      </p:sp>
    </p:spTree>
    <p:extLst>
      <p:ext uri="{BB962C8B-B14F-4D97-AF65-F5344CB8AC3E}">
        <p14:creationId xmlns:p14="http://schemas.microsoft.com/office/powerpoint/2010/main" val="379710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11</a:t>
            </a:fld>
            <a:endParaRPr lang="en-US"/>
          </a:p>
        </p:txBody>
      </p:sp>
    </p:spTree>
    <p:extLst>
      <p:ext uri="{BB962C8B-B14F-4D97-AF65-F5344CB8AC3E}">
        <p14:creationId xmlns:p14="http://schemas.microsoft.com/office/powerpoint/2010/main" val="2082729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12</a:t>
            </a:fld>
            <a:endParaRPr lang="en-US"/>
          </a:p>
        </p:txBody>
      </p:sp>
    </p:spTree>
    <p:extLst>
      <p:ext uri="{BB962C8B-B14F-4D97-AF65-F5344CB8AC3E}">
        <p14:creationId xmlns:p14="http://schemas.microsoft.com/office/powerpoint/2010/main" val="219096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13</a:t>
            </a:fld>
            <a:endParaRPr lang="en-US"/>
          </a:p>
        </p:txBody>
      </p:sp>
    </p:spTree>
    <p:extLst>
      <p:ext uri="{BB962C8B-B14F-4D97-AF65-F5344CB8AC3E}">
        <p14:creationId xmlns:p14="http://schemas.microsoft.com/office/powerpoint/2010/main" val="3599775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14</a:t>
            </a:fld>
            <a:endParaRPr lang="en-US"/>
          </a:p>
        </p:txBody>
      </p:sp>
    </p:spTree>
    <p:extLst>
      <p:ext uri="{BB962C8B-B14F-4D97-AF65-F5344CB8AC3E}">
        <p14:creationId xmlns:p14="http://schemas.microsoft.com/office/powerpoint/2010/main" val="202318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2</a:t>
            </a:fld>
            <a:endParaRPr lang="en-US"/>
          </a:p>
        </p:txBody>
      </p:sp>
    </p:spTree>
    <p:extLst>
      <p:ext uri="{BB962C8B-B14F-4D97-AF65-F5344CB8AC3E}">
        <p14:creationId xmlns:p14="http://schemas.microsoft.com/office/powerpoint/2010/main" val="377395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500D-B56E-F848-A42C-DA665AA68DBE}" type="slidenum">
              <a:rPr lang="en-US" smtClean="0"/>
              <a:t>3</a:t>
            </a:fld>
            <a:endParaRPr lang="en-US"/>
          </a:p>
        </p:txBody>
      </p:sp>
    </p:spTree>
    <p:extLst>
      <p:ext uri="{BB962C8B-B14F-4D97-AF65-F5344CB8AC3E}">
        <p14:creationId xmlns:p14="http://schemas.microsoft.com/office/powerpoint/2010/main" val="3399675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smtClean="0"/>
              <a:t>See the full API reference documentation here</a:t>
            </a:r>
          </a:p>
          <a:p>
            <a:pPr lvl="0"/>
            <a:r>
              <a:rPr lang="en-US" sz="1000" dirty="0" smtClean="0"/>
              <a:t>https://platform.openai.com/docs/guides/gpt/chat-completions-ap</a:t>
            </a:r>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4</a:t>
            </a:fld>
            <a:endParaRPr lang="en-US"/>
          </a:p>
        </p:txBody>
      </p:sp>
    </p:spTree>
    <p:extLst>
      <p:ext uri="{BB962C8B-B14F-4D97-AF65-F5344CB8AC3E}">
        <p14:creationId xmlns:p14="http://schemas.microsoft.com/office/powerpoint/2010/main" val="179678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5</a:t>
            </a:fld>
            <a:endParaRPr lang="en-US"/>
          </a:p>
        </p:txBody>
      </p:sp>
    </p:spTree>
    <p:extLst>
      <p:ext uri="{BB962C8B-B14F-4D97-AF65-F5344CB8AC3E}">
        <p14:creationId xmlns:p14="http://schemas.microsoft.com/office/powerpoint/2010/main" val="387135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8B45500D-B56E-F848-A42C-DA665AA68DBE}" type="slidenum">
              <a:rPr lang="en-US" smtClean="0"/>
              <a:t>6</a:t>
            </a:fld>
            <a:endParaRPr lang="en-US"/>
          </a:p>
        </p:txBody>
      </p:sp>
    </p:spTree>
    <p:extLst>
      <p:ext uri="{BB962C8B-B14F-4D97-AF65-F5344CB8AC3E}">
        <p14:creationId xmlns:p14="http://schemas.microsoft.com/office/powerpoint/2010/main" val="73291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7</a:t>
            </a:fld>
            <a:endParaRPr lang="en-US"/>
          </a:p>
        </p:txBody>
      </p:sp>
    </p:spTree>
    <p:extLst>
      <p:ext uri="{BB962C8B-B14F-4D97-AF65-F5344CB8AC3E}">
        <p14:creationId xmlns:p14="http://schemas.microsoft.com/office/powerpoint/2010/main" val="847808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8</a:t>
            </a:fld>
            <a:endParaRPr lang="en-US"/>
          </a:p>
        </p:txBody>
      </p:sp>
    </p:spTree>
    <p:extLst>
      <p:ext uri="{BB962C8B-B14F-4D97-AF65-F5344CB8AC3E}">
        <p14:creationId xmlns:p14="http://schemas.microsoft.com/office/powerpoint/2010/main" val="89959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B45500D-B56E-F848-A42C-DA665AA68DBE}" type="slidenum">
              <a:rPr lang="en-US" smtClean="0"/>
              <a:t>9</a:t>
            </a:fld>
            <a:endParaRPr lang="en-US"/>
          </a:p>
        </p:txBody>
      </p:sp>
    </p:spTree>
    <p:extLst>
      <p:ext uri="{BB962C8B-B14F-4D97-AF65-F5344CB8AC3E}">
        <p14:creationId xmlns:p14="http://schemas.microsoft.com/office/powerpoint/2010/main" val="3690500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43" name="Group 4"/>
          <p:cNvGrpSpPr>
            <a:grpSpLocks noChangeAspect="1"/>
          </p:cNvGrpSpPr>
          <p:nvPr userDrawn="1"/>
        </p:nvGrpSpPr>
        <p:grpSpPr bwMode="auto">
          <a:xfrm>
            <a:off x="1589" y="-3175"/>
            <a:ext cx="4749800" cy="6861176"/>
            <a:chOff x="1" y="-2"/>
            <a:chExt cx="2992" cy="4322"/>
          </a:xfrm>
        </p:grpSpPr>
        <p:sp>
          <p:nvSpPr>
            <p:cNvPr id="44"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7" name="Picture 36"/>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298869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6"/>
          <p:cNvSpPr>
            <a:spLocks noGrp="1"/>
          </p:cNvSpPr>
          <p:nvPr>
            <p:ph sz="quarter" idx="15"/>
          </p:nvPr>
        </p:nvSpPr>
        <p:spPr>
          <a:xfrm>
            <a:off x="1241425" y="1765300"/>
            <a:ext cx="9701784" cy="4297680"/>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86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6" name="Content Placeholder 2"/>
          <p:cNvSpPr>
            <a:spLocks noGrp="1"/>
          </p:cNvSpPr>
          <p:nvPr>
            <p:ph idx="15"/>
          </p:nvPr>
        </p:nvSpPr>
        <p:spPr>
          <a:xfrm>
            <a:off x="1241425" y="1764792"/>
            <a:ext cx="9701784" cy="4297680"/>
          </a:xfrm>
        </p:spPr>
        <p:txBody>
          <a:bodyPr lIns="0" tIns="0" rIns="0" bIns="0" numCol="1" spcCol="137160"/>
          <a:lstStyle>
            <a:lvl1pPr marL="182880" indent="-228600">
              <a:lnSpc>
                <a:spcPct val="100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0209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0"/>
          </p:nvPr>
        </p:nvSpPr>
        <p:spPr>
          <a:xfrm>
            <a:off x="1241402" y="1193452"/>
            <a:ext cx="9701784"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85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2" y="1193452"/>
            <a:ext cx="4782312" cy="4870798"/>
          </a:xfrm>
        </p:spPr>
        <p:txBody>
          <a:bodyPr lIns="0" tIns="0" rIns="0" bIns="0"/>
          <a:lstStyle>
            <a:lvl1pPr>
              <a:lnSpc>
                <a:spcPct val="100000"/>
              </a:lnSpc>
              <a:defRPr>
                <a:solidFill>
                  <a:schemeClr val="accent6">
                    <a:lumMod val="25000"/>
                  </a:schemeClr>
                </a:solidFill>
              </a:defRPr>
            </a:lvl1pPr>
            <a:lvl2pPr>
              <a:lnSpc>
                <a:spcPct val="101000"/>
              </a:lnSpc>
              <a:defRPr>
                <a:solidFill>
                  <a:schemeClr val="accent6">
                    <a:lumMod val="25000"/>
                  </a:schemeClr>
                </a:solidFill>
              </a:defRPr>
            </a:lvl2pPr>
            <a:lvl3pPr>
              <a:lnSpc>
                <a:spcPct val="102000"/>
              </a:lnSpc>
              <a:defRPr>
                <a:solidFill>
                  <a:schemeClr val="accent6">
                    <a:lumMod val="25000"/>
                  </a:schemeClr>
                </a:solidFill>
              </a:defRPr>
            </a:lvl3pPr>
            <a:lvl4pPr>
              <a:lnSpc>
                <a:spcPct val="102000"/>
              </a:lnSpc>
              <a:defRPr>
                <a:solidFill>
                  <a:schemeClr val="accent6">
                    <a:lumMod val="25000"/>
                  </a:schemeClr>
                </a:solidFill>
              </a:defRPr>
            </a:lvl4pPr>
            <a:lvl5pPr marL="1280160">
              <a:lnSpc>
                <a:spcPct val="102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93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smtClean="0"/>
              <a:t>Click to edit title style</a:t>
            </a:r>
            <a:endParaRPr lang="en-US" dirty="0"/>
          </a:p>
        </p:txBody>
      </p:sp>
      <p:sp>
        <p:nvSpPr>
          <p:cNvPr id="7" name="Content Placeholder 3"/>
          <p:cNvSpPr>
            <a:spLocks noGrp="1"/>
          </p:cNvSpPr>
          <p:nvPr>
            <p:ph sz="quarter" idx="15"/>
          </p:nvPr>
        </p:nvSpPr>
        <p:spPr>
          <a:xfrm>
            <a:off x="1241402" y="1764793"/>
            <a:ext cx="4782312" cy="4299458"/>
          </a:xfrm>
        </p:spPr>
        <p:txBody>
          <a:bodyPr/>
          <a:lstStyle>
            <a:lvl1pPr>
              <a:defRPr sz="1600">
                <a:solidFill>
                  <a:schemeClr val="accent6">
                    <a:lumMod val="25000"/>
                  </a:schemeClr>
                </a:solidFill>
              </a:defRPr>
            </a:lvl1pPr>
            <a:lvl2pPr>
              <a:lnSpc>
                <a:spcPct val="102000"/>
              </a:lnSpc>
              <a:spcBef>
                <a:spcPts val="500"/>
              </a:spcBef>
              <a:defRPr sz="1400">
                <a:solidFill>
                  <a:schemeClr val="accent6">
                    <a:lumMod val="25000"/>
                  </a:schemeClr>
                </a:solidFill>
              </a:defRPr>
            </a:lvl2pPr>
            <a:lvl3pPr>
              <a:defRPr sz="1200">
                <a:solidFill>
                  <a:schemeClr val="accent6">
                    <a:lumMod val="25000"/>
                  </a:schemeClr>
                </a:solidFill>
              </a:defRPr>
            </a:lvl3pPr>
            <a:lvl4pPr>
              <a:defRPr>
                <a:solidFill>
                  <a:schemeClr val="accent6">
                    <a:lumMod val="25000"/>
                  </a:schemeClr>
                </a:solidFill>
              </a:defRPr>
            </a:lvl4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2774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5" name="Content Placeholder 2"/>
          <p:cNvSpPr>
            <a:spLocks noGrp="1"/>
          </p:cNvSpPr>
          <p:nvPr>
            <p:ph idx="10"/>
          </p:nvPr>
        </p:nvSpPr>
        <p:spPr>
          <a:xfrm>
            <a:off x="1241403" y="1197864"/>
            <a:ext cx="4782312" cy="4866386"/>
          </a:xfrm>
        </p:spPr>
        <p:txBody>
          <a:bodyPr lIns="0" tIns="0" rIns="0" bIns="0" numCol="1" spcCol="137160"/>
          <a:lstStyle>
            <a:lvl1pPr marL="228600" indent="-228600">
              <a:lnSpc>
                <a:spcPct val="100000"/>
              </a:lnSpc>
              <a:buFont typeface="+mj-lt"/>
              <a:buAutoNum type="arabicPeriod"/>
              <a:defRPr sz="2000" baseline="0">
                <a:solidFill>
                  <a:schemeClr val="accent6">
                    <a:lumMod val="25000"/>
                  </a:schemeClr>
                </a:solidFill>
              </a:defRPr>
            </a:lvl1pPr>
            <a:lvl2pPr marL="502920" indent="-274320">
              <a:lnSpc>
                <a:spcPct val="101000"/>
              </a:lnSpc>
              <a:buFont typeface="+mj-lt"/>
              <a:buAutoNum type="alphaUcPeriod"/>
              <a:defRPr sz="1600">
                <a:solidFill>
                  <a:schemeClr val="accent6">
                    <a:lumMod val="25000"/>
                  </a:schemeClr>
                </a:solidFill>
              </a:defRPr>
            </a:lvl2pPr>
            <a:lvl3pPr marL="777240" indent="-231775">
              <a:lnSpc>
                <a:spcPct val="102000"/>
              </a:lnSpc>
              <a:buFont typeface="+mj-lt"/>
              <a:buAutoNum type="arabicPeriod"/>
              <a:defRPr sz="14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2000"/>
              </a:lnSpc>
              <a:buFont typeface="+mj-lt"/>
              <a:buAutoNum type="arabicPeriod"/>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56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smtClean="0"/>
              <a:t>Click to edit title style</a:t>
            </a:r>
            <a:endParaRPr lang="en-US" dirty="0"/>
          </a:p>
        </p:txBody>
      </p:sp>
      <p:sp>
        <p:nvSpPr>
          <p:cNvPr id="7" name="Text Placeholder 7"/>
          <p:cNvSpPr>
            <a:spLocks noGrp="1"/>
          </p:cNvSpPr>
          <p:nvPr>
            <p:ph type="body" sz="quarter" idx="13" hasCustomPrompt="1"/>
          </p:nvPr>
        </p:nvSpPr>
        <p:spPr>
          <a:xfrm>
            <a:off x="1241425" y="1197864"/>
            <a:ext cx="9705975"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8" name="Content Placeholder 2"/>
          <p:cNvSpPr>
            <a:spLocks noGrp="1"/>
          </p:cNvSpPr>
          <p:nvPr>
            <p:ph idx="15"/>
          </p:nvPr>
        </p:nvSpPr>
        <p:spPr>
          <a:xfrm>
            <a:off x="1241425" y="1764792"/>
            <a:ext cx="4782312" cy="4297680"/>
          </a:xfrm>
        </p:spPr>
        <p:txBody>
          <a:bodyPr lIns="0" tIns="0" rIns="0" bIns="0" numCol="1" spcCol="137160"/>
          <a:lstStyle>
            <a:lvl1pPr marL="182880" indent="-228600">
              <a:lnSpc>
                <a:spcPct val="101000"/>
              </a:lnSpc>
              <a:buFont typeface="+mj-lt"/>
              <a:buAutoNum type="arabicPeriod"/>
              <a:defRPr sz="1600">
                <a:solidFill>
                  <a:schemeClr val="accent6">
                    <a:lumMod val="25000"/>
                  </a:schemeClr>
                </a:solidFill>
              </a:defRPr>
            </a:lvl1pPr>
            <a:lvl2pPr marL="502920" indent="-274320">
              <a:lnSpc>
                <a:spcPct val="102000"/>
              </a:lnSpc>
              <a:buFont typeface="+mj-lt"/>
              <a:buAutoNum type="alphaUcPeriod"/>
              <a:defRPr sz="1400">
                <a:solidFill>
                  <a:schemeClr val="accent6">
                    <a:lumMod val="25000"/>
                  </a:schemeClr>
                </a:solidFill>
              </a:defRPr>
            </a:lvl2pPr>
            <a:lvl3pPr marL="777240" indent="-231775">
              <a:lnSpc>
                <a:spcPct val="102000"/>
              </a:lnSpc>
              <a:buFont typeface="+mj-lt"/>
              <a:buAutoNum type="arabicPeriod"/>
              <a:defRPr sz="1200">
                <a:solidFill>
                  <a:schemeClr val="accent6">
                    <a:lumMod val="25000"/>
                  </a:schemeClr>
                </a:solidFill>
              </a:defRPr>
            </a:lvl3pPr>
            <a:lvl4pPr marL="1005840" indent="-228600">
              <a:lnSpc>
                <a:spcPct val="102000"/>
              </a:lnSpc>
              <a:buFont typeface="+mj-lt"/>
              <a:buAutoNum type="alphaLcPeriod"/>
              <a:defRPr sz="1200">
                <a:solidFill>
                  <a:schemeClr val="accent6">
                    <a:lumMod val="25000"/>
                  </a:schemeClr>
                </a:solidFill>
              </a:defRPr>
            </a:lvl4pPr>
            <a:lvl5pPr marL="1225296" indent="-228600">
              <a:lnSpc>
                <a:spcPct val="100000"/>
              </a:lnSpc>
              <a:buFont typeface="+mj-lt"/>
              <a:buAutoNum type="arabicPeriod"/>
              <a:defRPr sz="12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5282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0" name="Content Placeholder 6"/>
          <p:cNvSpPr>
            <a:spLocks noGrp="1"/>
          </p:cNvSpPr>
          <p:nvPr>
            <p:ph sz="quarter" idx="19"/>
          </p:nvPr>
        </p:nvSpPr>
        <p:spPr>
          <a:xfrm>
            <a:off x="1236663" y="1764792"/>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6"/>
          <p:cNvSpPr>
            <a:spLocks noGrp="1"/>
          </p:cNvSpPr>
          <p:nvPr>
            <p:ph sz="quarter" idx="20"/>
          </p:nvPr>
        </p:nvSpPr>
        <p:spPr>
          <a:xfrm>
            <a:off x="1236663" y="4302316"/>
            <a:ext cx="9701784" cy="1846771"/>
          </a:xfrm>
        </p:spPr>
        <p:txBody>
          <a:bodyPr/>
          <a:lstStyle>
            <a:lvl1pPr>
              <a:defRPr sz="1600">
                <a:solidFill>
                  <a:schemeClr val="accent6">
                    <a:lumMod val="25000"/>
                  </a:schemeClr>
                </a:solidFill>
              </a:defRPr>
            </a:lvl1pPr>
            <a:lvl2pPr>
              <a:defRPr sz="1400">
                <a:solidFill>
                  <a:schemeClr val="accent6">
                    <a:lumMod val="25000"/>
                  </a:schemeClr>
                </a:solidFill>
              </a:defRPr>
            </a:lvl2pPr>
            <a:lvl3pPr>
              <a:defRPr sz="1200">
                <a:solidFill>
                  <a:schemeClr val="accent6">
                    <a:lumMod val="25000"/>
                  </a:schemeClr>
                </a:solidFill>
              </a:defRPr>
            </a:lvl3pPr>
            <a:lvl4pPr>
              <a:defRPr sz="1200">
                <a:solidFill>
                  <a:schemeClr val="accent6">
                    <a:lumMod val="25000"/>
                  </a:schemeClr>
                </a:solidFill>
              </a:defRPr>
            </a:lvl4pPr>
            <a:lvl5pPr>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62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64140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3" name="Rectangle 2"/>
          <p:cNvSpPr/>
          <p:nvPr userDrawn="1"/>
        </p:nvSpPr>
        <p:spPr>
          <a:xfrm>
            <a:off x="0" y="1263042"/>
            <a:ext cx="12192000" cy="4947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Tree>
    <p:extLst>
      <p:ext uri="{BB962C8B-B14F-4D97-AF65-F5344CB8AC3E}">
        <p14:creationId xmlns:p14="http://schemas.microsoft.com/office/powerpoint/2010/main" val="369794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a – Client logo">
    <p:spTree>
      <p:nvGrpSpPr>
        <p:cNvPr id="1" name=""/>
        <p:cNvGrpSpPr/>
        <p:nvPr/>
      </p:nvGrpSpPr>
      <p:grpSpPr>
        <a:xfrm>
          <a:off x="0" y="0"/>
          <a:ext cx="0" cy="0"/>
          <a:chOff x="0" y="0"/>
          <a:chExt cx="0" cy="0"/>
        </a:xfrm>
      </p:grpSpPr>
      <p:sp>
        <p:nvSpPr>
          <p:cNvPr id="9" name="Rectangle 8"/>
          <p:cNvSpPr/>
          <p:nvPr userDrawn="1"/>
        </p:nvSpPr>
        <p:spPr>
          <a:xfrm>
            <a:off x="0" y="1"/>
            <a:ext cx="12192000" cy="6857999"/>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12192000" cy="127974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2" name="Straight Connector 11"/>
          <p:cNvCxnSpPr/>
          <p:nvPr userDrawn="1"/>
        </p:nvCxnSpPr>
        <p:spPr>
          <a:xfrm>
            <a:off x="8927747" y="2853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6" name="Group 4"/>
          <p:cNvGrpSpPr>
            <a:grpSpLocks noChangeAspect="1"/>
          </p:cNvGrpSpPr>
          <p:nvPr userDrawn="1"/>
        </p:nvGrpSpPr>
        <p:grpSpPr bwMode="auto">
          <a:xfrm>
            <a:off x="1589" y="-3175"/>
            <a:ext cx="4749800" cy="6861176"/>
            <a:chOff x="1" y="-2"/>
            <a:chExt cx="2992" cy="4322"/>
          </a:xfrm>
        </p:grpSpPr>
        <p:sp>
          <p:nvSpPr>
            <p:cNvPr id="4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0" name="Picture 59"/>
          <p:cNvPicPr>
            <a:picLocks noChangeAspect="1"/>
          </p:cNvPicPr>
          <p:nvPr userDrawn="1"/>
        </p:nvPicPr>
        <p:blipFill>
          <a:blip r:embed="rId2"/>
          <a:stretch>
            <a:fillRect/>
          </a:stretch>
        </p:blipFill>
        <p:spPr>
          <a:xfrm>
            <a:off x="5534025" y="338138"/>
            <a:ext cx="3017838" cy="654471"/>
          </a:xfrm>
          <a:prstGeom prst="rect">
            <a:avLst/>
          </a:prstGeom>
        </p:spPr>
      </p:pic>
    </p:spTree>
    <p:extLst>
      <p:ext uri="{BB962C8B-B14F-4D97-AF65-F5344CB8AC3E}">
        <p14:creationId xmlns:p14="http://schemas.microsoft.com/office/powerpoint/2010/main" val="11310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Heading with subtitle">
    <p:spTree>
      <p:nvGrpSpPr>
        <p:cNvPr id="1" name=""/>
        <p:cNvGrpSpPr/>
        <p:nvPr/>
      </p:nvGrpSpPr>
      <p:grpSpPr>
        <a:xfrm>
          <a:off x="0" y="0"/>
          <a:ext cx="0" cy="0"/>
          <a:chOff x="0" y="0"/>
          <a:chExt cx="0" cy="0"/>
        </a:xfrm>
      </p:grpSpPr>
      <p:sp>
        <p:nvSpPr>
          <p:cNvPr id="6" name="Rectangle 5"/>
          <p:cNvSpPr/>
          <p:nvPr userDrawn="1"/>
        </p:nvSpPr>
        <p:spPr>
          <a:xfrm>
            <a:off x="0" y="1765300"/>
            <a:ext cx="12192000" cy="4445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buFont typeface="Arial"/>
              <a:buNone/>
            </a:pPr>
            <a:endParaRPr lang="en-US" sz="1400" kern="0">
              <a:solidFill>
                <a:srgbClr val="FFFFFF"/>
              </a:solidFill>
              <a:sym typeface="Arial"/>
            </a:endParaRPr>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 on one line</a:t>
            </a:r>
          </a:p>
        </p:txBody>
      </p:sp>
      <p:sp>
        <p:nvSpPr>
          <p:cNvPr id="4" name="Title 3"/>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494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Tree>
    <p:extLst>
      <p:ext uri="{BB962C8B-B14F-4D97-AF65-F5344CB8AC3E}">
        <p14:creationId xmlns:p14="http://schemas.microsoft.com/office/powerpoint/2010/main" val="405929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dirty="0"/>
          </a:p>
        </p:txBody>
      </p:sp>
      <p:sp>
        <p:nvSpPr>
          <p:cNvPr id="10" name="Text Placeholder 2"/>
          <p:cNvSpPr>
            <a:spLocks noGrp="1"/>
          </p:cNvSpPr>
          <p:nvPr>
            <p:ph type="body" idx="1" hasCustomPrompt="1"/>
          </p:nvPr>
        </p:nvSpPr>
        <p:spPr>
          <a:xfrm>
            <a:off x="1236664" y="1272847"/>
            <a:ext cx="4786312" cy="616278"/>
          </a:xfrm>
          <a:prstGeom prst="rect">
            <a:avLst/>
          </a:prstGeom>
        </p:spPr>
        <p:txBody>
          <a:bodyPr lIns="0" tIns="0" rIns="0" bIns="0" anchor="t">
            <a:noAutofit/>
          </a:bodyPr>
          <a:lstStyle>
            <a:lvl1pPr marL="0" indent="0">
              <a:lnSpc>
                <a:spcPct val="80000"/>
              </a:lnSpc>
              <a:buNone/>
              <a:defRPr sz="20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a:t>
            </a:r>
          </a:p>
        </p:txBody>
      </p:sp>
      <p:sp>
        <p:nvSpPr>
          <p:cNvPr id="11" name="Text Placeholder 4"/>
          <p:cNvSpPr>
            <a:spLocks noGrp="1"/>
          </p:cNvSpPr>
          <p:nvPr>
            <p:ph type="body" sz="quarter" idx="3" hasCustomPrompt="1"/>
          </p:nvPr>
        </p:nvSpPr>
        <p:spPr>
          <a:xfrm>
            <a:off x="6151563" y="1272847"/>
            <a:ext cx="4782312" cy="616278"/>
          </a:xfrm>
          <a:prstGeom prst="rect">
            <a:avLst/>
          </a:prstGeom>
        </p:spPr>
        <p:txBody>
          <a:bodyPr lIns="0" tIns="0" rIns="0" bIns="0" anchor="t">
            <a:noAutofit/>
          </a:bodyPr>
          <a:lstStyle>
            <a:lvl1pPr marL="0" indent="0">
              <a:lnSpc>
                <a:spcPct val="100000"/>
              </a:lnSpc>
              <a:buNone/>
              <a:defRPr lang="en-US" sz="20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80000"/>
              </a:lnSpc>
              <a:spcBef>
                <a:spcPts val="1000"/>
              </a:spcBef>
              <a:buFont typeface="Arial"/>
              <a:buNone/>
            </a:pPr>
            <a:r>
              <a:rPr lang="en-US" dirty="0" smtClean="0"/>
              <a:t>Click to edit Subhead</a:t>
            </a:r>
          </a:p>
        </p:txBody>
      </p:sp>
      <p:sp>
        <p:nvSpPr>
          <p:cNvPr id="12" name="Content Placeholder 3"/>
          <p:cNvSpPr>
            <a:spLocks noGrp="1"/>
          </p:cNvSpPr>
          <p:nvPr>
            <p:ph sz="half" idx="10"/>
          </p:nvPr>
        </p:nvSpPr>
        <p:spPr>
          <a:xfrm>
            <a:off x="1236665"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5"/>
          <p:cNvSpPr>
            <a:spLocks noGrp="1"/>
          </p:cNvSpPr>
          <p:nvPr>
            <p:ph sz="quarter" idx="11"/>
          </p:nvPr>
        </p:nvSpPr>
        <p:spPr>
          <a:xfrm>
            <a:off x="6151563" y="2017142"/>
            <a:ext cx="4782312" cy="4048696"/>
          </a:xfrm>
          <a:prstGeom prst="rect">
            <a:avLst/>
          </a:prstGeom>
        </p:spPr>
        <p:txBody>
          <a:bodyPr lIns="0" tIns="0" rIns="0" bIns="0">
            <a:noAutofit/>
          </a:bodyPr>
          <a:lstStyle>
            <a:lvl1pPr>
              <a:lnSpc>
                <a:spcPct val="101000"/>
              </a:lnSpc>
              <a:defRPr sz="1600">
                <a:solidFill>
                  <a:schemeClr val="accent6">
                    <a:lumMod val="25000"/>
                  </a:schemeClr>
                </a:solidFill>
              </a:defRPr>
            </a:lvl1pPr>
            <a:lvl2pPr>
              <a:lnSpc>
                <a:spcPct val="102000"/>
              </a:lnSpc>
              <a:defRPr sz="14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6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2998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12" name="Text Placeholder 2"/>
          <p:cNvSpPr>
            <a:spLocks noGrp="1"/>
          </p:cNvSpPr>
          <p:nvPr>
            <p:ph type="body" idx="1" hasCustomPrompt="1"/>
          </p:nvPr>
        </p:nvSpPr>
        <p:spPr>
          <a:xfrm>
            <a:off x="1236664" y="2630758"/>
            <a:ext cx="2947986"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4" name="Content Placeholder 3"/>
          <p:cNvSpPr>
            <a:spLocks noGrp="1"/>
          </p:cNvSpPr>
          <p:nvPr>
            <p:ph sz="half" idx="2"/>
          </p:nvPr>
        </p:nvSpPr>
        <p:spPr>
          <a:xfrm>
            <a:off x="1236664" y="3250767"/>
            <a:ext cx="2947985" cy="2815071"/>
          </a:xfrm>
          <a:prstGeom prst="rect">
            <a:avLst/>
          </a:prstGeom>
        </p:spPr>
        <p:txBody>
          <a:bodyPr lIns="0" tIns="0" rIns="0" bIns="0">
            <a:noAutofit/>
          </a:bodyPr>
          <a:lstStyle>
            <a:lvl1pPr>
              <a:lnSpc>
                <a:spcPct val="101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02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6" name="Text Placeholder 4"/>
          <p:cNvSpPr>
            <a:spLocks noGrp="1"/>
          </p:cNvSpPr>
          <p:nvPr>
            <p:ph type="body" sz="quarter" idx="3" hasCustomPrompt="1"/>
          </p:nvPr>
        </p:nvSpPr>
        <p:spPr>
          <a:xfrm>
            <a:off x="4311649" y="2630758"/>
            <a:ext cx="2932113"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17" name="Content Placeholder 5"/>
          <p:cNvSpPr>
            <a:spLocks noGrp="1"/>
          </p:cNvSpPr>
          <p:nvPr>
            <p:ph sz="quarter" idx="4"/>
          </p:nvPr>
        </p:nvSpPr>
        <p:spPr>
          <a:xfrm>
            <a:off x="4311649" y="3250767"/>
            <a:ext cx="2932113"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18" name="Text Placeholder 4"/>
          <p:cNvSpPr>
            <a:spLocks noGrp="1"/>
          </p:cNvSpPr>
          <p:nvPr>
            <p:ph type="body" sz="quarter" idx="13" hasCustomPrompt="1"/>
          </p:nvPr>
        </p:nvSpPr>
        <p:spPr>
          <a:xfrm>
            <a:off x="7381875" y="2630758"/>
            <a:ext cx="2936875" cy="487092"/>
          </a:xfrm>
          <a:prstGeom prst="rect">
            <a:avLst/>
          </a:prstGeom>
        </p:spPr>
        <p:txBody>
          <a:bodyPr lIns="0" tIns="0" rIns="0" bIns="0" anchor="t" anchorCtr="0">
            <a:noAutofit/>
          </a:bodyPr>
          <a:lstStyle>
            <a:lvl1pPr marL="0" indent="0">
              <a:lnSpc>
                <a:spcPct val="100000"/>
              </a:lnSpc>
              <a:spcBef>
                <a:spcPts val="0"/>
              </a:spcBef>
              <a:buNone/>
              <a:defRPr lang="en-US" sz="1600" b="1" kern="1200" baseline="0" dirty="0" smtClean="0">
                <a:solidFill>
                  <a:schemeClr val="accent6">
                    <a:lumMod val="25000"/>
                  </a:schemeClr>
                </a:solidFill>
                <a:latin typeface="+mn-lt"/>
                <a:ea typeface="+mn-ea"/>
                <a:cs typeface="Gibso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0" name="Content Placeholder 5"/>
          <p:cNvSpPr>
            <a:spLocks noGrp="1"/>
          </p:cNvSpPr>
          <p:nvPr>
            <p:ph sz="quarter" idx="14"/>
          </p:nvPr>
        </p:nvSpPr>
        <p:spPr>
          <a:xfrm>
            <a:off x="7381875" y="3250767"/>
            <a:ext cx="2936875" cy="2815071"/>
          </a:xfrm>
          <a:prstGeom prst="rect">
            <a:avLst/>
          </a:prstGeom>
        </p:spPr>
        <p:txBody>
          <a:bodyPr lIns="0" tIns="0" rIns="0" bIns="0">
            <a:noAutofit/>
          </a:bodyPr>
          <a:lstStyle>
            <a:lvl1pPr marL="228600" indent="-228600">
              <a:lnSpc>
                <a:spcPct val="114000"/>
              </a:lnSpc>
              <a:defRPr lang="en-US" sz="1400" kern="1200" dirty="0" smtClean="0">
                <a:solidFill>
                  <a:schemeClr val="accent6">
                    <a:lumMod val="25000"/>
                  </a:schemeClr>
                </a:solidFill>
                <a:latin typeface="+mn-lt"/>
                <a:ea typeface="+mn-ea"/>
                <a:cs typeface="Gibson"/>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1" name="Picture Placeholder 7"/>
          <p:cNvSpPr>
            <a:spLocks noGrp="1"/>
          </p:cNvSpPr>
          <p:nvPr>
            <p:ph type="pic" sz="quarter" idx="18" hasCustomPrompt="1"/>
          </p:nvPr>
        </p:nvSpPr>
        <p:spPr>
          <a:xfrm>
            <a:off x="1236663" y="1274502"/>
            <a:ext cx="2946399"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Picture Placeholder 7"/>
          <p:cNvSpPr>
            <a:spLocks noGrp="1"/>
          </p:cNvSpPr>
          <p:nvPr>
            <p:ph type="pic" sz="quarter" idx="19" hasCustomPrompt="1"/>
          </p:nvPr>
        </p:nvSpPr>
        <p:spPr>
          <a:xfrm>
            <a:off x="4311649" y="1274502"/>
            <a:ext cx="2932113"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3" name="Picture Placeholder 7"/>
          <p:cNvSpPr>
            <a:spLocks noGrp="1"/>
          </p:cNvSpPr>
          <p:nvPr>
            <p:ph type="pic" sz="quarter" idx="20" hasCustomPrompt="1"/>
          </p:nvPr>
        </p:nvSpPr>
        <p:spPr>
          <a:xfrm>
            <a:off x="7381875" y="1274502"/>
            <a:ext cx="2936875"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208786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0" name="Text Placeholder 2"/>
          <p:cNvSpPr>
            <a:spLocks noGrp="1"/>
          </p:cNvSpPr>
          <p:nvPr>
            <p:ph type="body" idx="1" hasCustomPrompt="1"/>
          </p:nvPr>
        </p:nvSpPr>
        <p:spPr>
          <a:xfrm>
            <a:off x="1236665" y="2636714"/>
            <a:ext cx="2324098"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1" name="Content Placeholder 3"/>
          <p:cNvSpPr>
            <a:spLocks noGrp="1"/>
          </p:cNvSpPr>
          <p:nvPr>
            <p:ph sz="half" idx="2"/>
          </p:nvPr>
        </p:nvSpPr>
        <p:spPr>
          <a:xfrm>
            <a:off x="1236666" y="3250767"/>
            <a:ext cx="2324098"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2" name="Text Placeholder 4"/>
          <p:cNvSpPr>
            <a:spLocks noGrp="1"/>
          </p:cNvSpPr>
          <p:nvPr>
            <p:ph type="body" sz="quarter" idx="3" hasCustomPrompt="1"/>
          </p:nvPr>
        </p:nvSpPr>
        <p:spPr>
          <a:xfrm>
            <a:off x="3696738" y="2636714"/>
            <a:ext cx="2322576"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3" name="Content Placeholder 5"/>
          <p:cNvSpPr>
            <a:spLocks noGrp="1"/>
          </p:cNvSpPr>
          <p:nvPr>
            <p:ph sz="quarter" idx="4"/>
          </p:nvPr>
        </p:nvSpPr>
        <p:spPr>
          <a:xfrm>
            <a:off x="3696738" y="3250767"/>
            <a:ext cx="2322576"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4" name="Text Placeholder 4"/>
          <p:cNvSpPr>
            <a:spLocks noGrp="1"/>
          </p:cNvSpPr>
          <p:nvPr>
            <p:ph type="body" sz="quarter" idx="13" hasCustomPrompt="1"/>
          </p:nvPr>
        </p:nvSpPr>
        <p:spPr>
          <a:xfrm>
            <a:off x="6155289"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baseline="0">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5" name="Content Placeholder 5"/>
          <p:cNvSpPr>
            <a:spLocks noGrp="1"/>
          </p:cNvSpPr>
          <p:nvPr>
            <p:ph sz="quarter" idx="14"/>
          </p:nvPr>
        </p:nvSpPr>
        <p:spPr>
          <a:xfrm>
            <a:off x="6155288"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6" name="Picture Placeholder 7"/>
          <p:cNvSpPr>
            <a:spLocks noGrp="1"/>
          </p:cNvSpPr>
          <p:nvPr>
            <p:ph type="pic" sz="quarter" idx="18" hasCustomPrompt="1"/>
          </p:nvPr>
        </p:nvSpPr>
        <p:spPr>
          <a:xfrm>
            <a:off x="1236662"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7" name="Picture Placeholder 7"/>
          <p:cNvSpPr>
            <a:spLocks noGrp="1"/>
          </p:cNvSpPr>
          <p:nvPr>
            <p:ph type="pic" sz="quarter" idx="19" hasCustomPrompt="1"/>
          </p:nvPr>
        </p:nvSpPr>
        <p:spPr>
          <a:xfrm>
            <a:off x="3696737" y="1274258"/>
            <a:ext cx="2322576"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8" name="Picture Placeholder 7"/>
          <p:cNvSpPr>
            <a:spLocks noGrp="1"/>
          </p:cNvSpPr>
          <p:nvPr>
            <p:ph type="pic" sz="quarter" idx="20" hasCustomPrompt="1"/>
          </p:nvPr>
        </p:nvSpPr>
        <p:spPr>
          <a:xfrm>
            <a:off x="6155288"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9" name="Text Placeholder 4"/>
          <p:cNvSpPr>
            <a:spLocks noGrp="1"/>
          </p:cNvSpPr>
          <p:nvPr>
            <p:ph type="body" sz="quarter" idx="23" hasCustomPrompt="1"/>
          </p:nvPr>
        </p:nvSpPr>
        <p:spPr>
          <a:xfrm>
            <a:off x="8615363" y="2636714"/>
            <a:ext cx="2324100" cy="481136"/>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Content Placeholder 5"/>
          <p:cNvSpPr>
            <a:spLocks noGrp="1"/>
          </p:cNvSpPr>
          <p:nvPr>
            <p:ph sz="quarter" idx="24"/>
          </p:nvPr>
        </p:nvSpPr>
        <p:spPr>
          <a:xfrm>
            <a:off x="8615363" y="3250767"/>
            <a:ext cx="2324100" cy="2815071"/>
          </a:xfrm>
          <a:prstGeom prst="rect">
            <a:avLst/>
          </a:prstGeom>
        </p:spPr>
        <p:txBody>
          <a:bodyPr lIns="0" tIns="0" rIns="0" bIns="0">
            <a:noAutofit/>
          </a:bodyPr>
          <a:lstStyle>
            <a:lvl1pPr>
              <a:lnSpc>
                <a:spcPct val="102000"/>
              </a:lnSpc>
              <a:defRPr sz="1400">
                <a:solidFill>
                  <a:schemeClr val="accent6">
                    <a:lumMod val="25000"/>
                  </a:schemeClr>
                </a:solidFill>
              </a:defRPr>
            </a:lvl1pPr>
            <a:lvl2pPr>
              <a:lnSpc>
                <a:spcPct val="102000"/>
              </a:lnSpc>
              <a:defRPr sz="1200">
                <a:solidFill>
                  <a:schemeClr val="accent6">
                    <a:lumMod val="25000"/>
                  </a:schemeClr>
                </a:solidFill>
              </a:defRPr>
            </a:lvl2pPr>
            <a:lvl3pPr>
              <a:lnSpc>
                <a:spcPct val="102000"/>
              </a:lnSpc>
              <a:defRPr sz="1200">
                <a:solidFill>
                  <a:schemeClr val="accent6">
                    <a:lumMod val="25000"/>
                  </a:schemeClr>
                </a:solidFill>
              </a:defRPr>
            </a:lvl3pPr>
            <a:lvl4pPr>
              <a:lnSpc>
                <a:spcPct val="102000"/>
              </a:lnSpc>
              <a:defRPr sz="1200">
                <a:solidFill>
                  <a:schemeClr val="accent6">
                    <a:lumMod val="25000"/>
                  </a:schemeClr>
                </a:solidFill>
              </a:defRPr>
            </a:lvl4pPr>
            <a:lvl5pPr>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1" name="Picture Placeholder 7"/>
          <p:cNvSpPr>
            <a:spLocks noGrp="1"/>
          </p:cNvSpPr>
          <p:nvPr>
            <p:ph type="pic" sz="quarter" idx="25" hasCustomPrompt="1"/>
          </p:nvPr>
        </p:nvSpPr>
        <p:spPr>
          <a:xfrm>
            <a:off x="8615363" y="1274258"/>
            <a:ext cx="23241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Tree>
    <p:extLst>
      <p:ext uri="{BB962C8B-B14F-4D97-AF65-F5344CB8AC3E}">
        <p14:creationId xmlns:p14="http://schemas.microsoft.com/office/powerpoint/2010/main" val="357337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21" name="Text Placeholder 2"/>
          <p:cNvSpPr>
            <a:spLocks noGrp="1"/>
          </p:cNvSpPr>
          <p:nvPr>
            <p:ph type="body" idx="1" hasCustomPrompt="1"/>
          </p:nvPr>
        </p:nvSpPr>
        <p:spPr>
          <a:xfrm>
            <a:off x="1236665"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7" name="Content Placeholder 3"/>
          <p:cNvSpPr>
            <a:spLocks noGrp="1"/>
          </p:cNvSpPr>
          <p:nvPr>
            <p:ph sz="half" idx="2"/>
          </p:nvPr>
        </p:nvSpPr>
        <p:spPr>
          <a:xfrm>
            <a:off x="1236666"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8" name="Text Placeholder 4"/>
          <p:cNvSpPr>
            <a:spLocks noGrp="1"/>
          </p:cNvSpPr>
          <p:nvPr>
            <p:ph type="body" sz="quarter" idx="3" hasCustomPrompt="1"/>
          </p:nvPr>
        </p:nvSpPr>
        <p:spPr>
          <a:xfrm>
            <a:off x="3205029"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29" name="Text Placeholder 4"/>
          <p:cNvSpPr>
            <a:spLocks noGrp="1"/>
          </p:cNvSpPr>
          <p:nvPr>
            <p:ph type="body" sz="quarter" idx="13" hasCustomPrompt="1"/>
          </p:nvPr>
        </p:nvSpPr>
        <p:spPr>
          <a:xfrm>
            <a:off x="5173393"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0" name="Picture Placeholder 7"/>
          <p:cNvSpPr>
            <a:spLocks noGrp="1"/>
          </p:cNvSpPr>
          <p:nvPr>
            <p:ph type="pic" sz="quarter" idx="18" hasCustomPrompt="1"/>
          </p:nvPr>
        </p:nvSpPr>
        <p:spPr>
          <a:xfrm>
            <a:off x="123666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1" name="Picture Placeholder 7"/>
          <p:cNvSpPr>
            <a:spLocks noGrp="1"/>
          </p:cNvSpPr>
          <p:nvPr>
            <p:ph type="pic" sz="quarter" idx="19" hasCustomPrompt="1"/>
          </p:nvPr>
        </p:nvSpPr>
        <p:spPr>
          <a:xfrm>
            <a:off x="3205029"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2" name="Picture Placeholder 7"/>
          <p:cNvSpPr>
            <a:spLocks noGrp="1"/>
          </p:cNvSpPr>
          <p:nvPr>
            <p:ph type="pic" sz="quarter" idx="20" hasCustomPrompt="1"/>
          </p:nvPr>
        </p:nvSpPr>
        <p:spPr>
          <a:xfrm>
            <a:off x="517339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3" name="Text Placeholder 4"/>
          <p:cNvSpPr>
            <a:spLocks noGrp="1"/>
          </p:cNvSpPr>
          <p:nvPr>
            <p:ph type="body" sz="quarter" idx="23" hasCustomPrompt="1"/>
          </p:nvPr>
        </p:nvSpPr>
        <p:spPr>
          <a:xfrm>
            <a:off x="7141757"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4" name="Picture Placeholder 7"/>
          <p:cNvSpPr>
            <a:spLocks noGrp="1"/>
          </p:cNvSpPr>
          <p:nvPr>
            <p:ph type="pic" sz="quarter" idx="25" hasCustomPrompt="1"/>
          </p:nvPr>
        </p:nvSpPr>
        <p:spPr>
          <a:xfrm>
            <a:off x="7141757"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5" name="Text Placeholder 4"/>
          <p:cNvSpPr>
            <a:spLocks noGrp="1"/>
          </p:cNvSpPr>
          <p:nvPr>
            <p:ph type="body" sz="quarter" idx="26" hasCustomPrompt="1"/>
          </p:nvPr>
        </p:nvSpPr>
        <p:spPr>
          <a:xfrm>
            <a:off x="9110122" y="2631941"/>
            <a:ext cx="1828800" cy="485909"/>
          </a:xfrm>
          <a:prstGeom prst="rect">
            <a:avLst/>
          </a:prstGeom>
        </p:spPr>
        <p:txBody>
          <a:bodyPr lIns="0" tIns="0" rIns="0" bIns="0" anchor="t" anchorCtr="0">
            <a:noAutofit/>
          </a:bodyPr>
          <a:lstStyle>
            <a:lvl1pPr marL="0" indent="0">
              <a:lnSpc>
                <a:spcPct val="100000"/>
              </a:lnSpc>
              <a:spcBef>
                <a:spcPts val="0"/>
              </a:spcBef>
              <a:buNone/>
              <a:defRPr sz="1600" b="1">
                <a:solidFill>
                  <a:schemeClr val="accent6">
                    <a:lumMod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Subhead two lines</a:t>
            </a:r>
          </a:p>
        </p:txBody>
      </p:sp>
      <p:sp>
        <p:nvSpPr>
          <p:cNvPr id="36" name="Picture Placeholder 7"/>
          <p:cNvSpPr>
            <a:spLocks noGrp="1"/>
          </p:cNvSpPr>
          <p:nvPr>
            <p:ph type="pic" sz="quarter" idx="28" hasCustomPrompt="1"/>
          </p:nvPr>
        </p:nvSpPr>
        <p:spPr>
          <a:xfrm>
            <a:off x="9110123" y="1273168"/>
            <a:ext cx="1828800" cy="1098550"/>
          </a:xfrm>
          <a:prstGeom prst="rect">
            <a:avLst/>
          </a:prstGeo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37" name="Content Placeholder 3"/>
          <p:cNvSpPr>
            <a:spLocks noGrp="1"/>
          </p:cNvSpPr>
          <p:nvPr>
            <p:ph sz="half" idx="29"/>
          </p:nvPr>
        </p:nvSpPr>
        <p:spPr>
          <a:xfrm>
            <a:off x="3206158"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8" name="Content Placeholder 3"/>
          <p:cNvSpPr>
            <a:spLocks noGrp="1"/>
          </p:cNvSpPr>
          <p:nvPr>
            <p:ph sz="half" idx="30"/>
          </p:nvPr>
        </p:nvSpPr>
        <p:spPr>
          <a:xfrm>
            <a:off x="5175650"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39" name="Content Placeholder 3"/>
          <p:cNvSpPr>
            <a:spLocks noGrp="1"/>
          </p:cNvSpPr>
          <p:nvPr>
            <p:ph sz="half" idx="31"/>
          </p:nvPr>
        </p:nvSpPr>
        <p:spPr>
          <a:xfrm>
            <a:off x="7145142"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40" name="Content Placeholder 3"/>
          <p:cNvSpPr>
            <a:spLocks noGrp="1"/>
          </p:cNvSpPr>
          <p:nvPr>
            <p:ph sz="half" idx="32"/>
          </p:nvPr>
        </p:nvSpPr>
        <p:spPr>
          <a:xfrm>
            <a:off x="9114635" y="3250767"/>
            <a:ext cx="1828800" cy="2815071"/>
          </a:xfrm>
          <a:prstGeom prst="rect">
            <a:avLst/>
          </a:prstGeom>
        </p:spPr>
        <p:txBody>
          <a:bodyPr lIns="0" tIns="0" rIns="0" bIns="0">
            <a:noAutofit/>
          </a:bodyPr>
          <a:lstStyle>
            <a:lvl1pPr marL="137160" indent="-137160">
              <a:lnSpc>
                <a:spcPct val="102000"/>
              </a:lnSpc>
              <a:defRPr sz="1400">
                <a:solidFill>
                  <a:schemeClr val="accent6">
                    <a:lumMod val="25000"/>
                  </a:schemeClr>
                </a:solidFill>
              </a:defRPr>
            </a:lvl1pPr>
            <a:lvl2pPr marL="274320" indent="-137160">
              <a:lnSpc>
                <a:spcPct val="102000"/>
              </a:lnSpc>
              <a:defRPr sz="1200">
                <a:solidFill>
                  <a:schemeClr val="accent6">
                    <a:lumMod val="25000"/>
                  </a:schemeClr>
                </a:solidFill>
              </a:defRPr>
            </a:lvl2pPr>
            <a:lvl3pPr marL="411480" indent="-137160">
              <a:lnSpc>
                <a:spcPct val="102000"/>
              </a:lnSpc>
              <a:defRPr sz="1200">
                <a:solidFill>
                  <a:schemeClr val="accent6">
                    <a:lumMod val="25000"/>
                  </a:schemeClr>
                </a:solidFill>
              </a:defRPr>
            </a:lvl3pPr>
            <a:lvl4pPr marL="548640" indent="-137160">
              <a:lnSpc>
                <a:spcPct val="102000"/>
              </a:lnSpc>
              <a:defRPr sz="1200">
                <a:solidFill>
                  <a:schemeClr val="accent6">
                    <a:lumMod val="25000"/>
                  </a:schemeClr>
                </a:solidFill>
              </a:defRPr>
            </a:lvl4pPr>
            <a:lvl5pPr marL="685800" indent="-137160">
              <a:lnSpc>
                <a:spcPct val="114000"/>
              </a:lnSpc>
              <a:defRPr sz="1200">
                <a:solidFill>
                  <a:srgbClr val="61707E"/>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2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352" name="Rectangle 351"/>
          <p:cNvSpPr/>
          <p:nvPr userDrawn="1"/>
        </p:nvSpPr>
        <p:spPr>
          <a:xfrm>
            <a:off x="0" y="1"/>
            <a:ext cx="12192000" cy="621572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userDrawn="1"/>
        </p:nvSpPr>
        <p:spPr>
          <a:xfrm>
            <a:off x="0" y="0"/>
            <a:ext cx="12192000" cy="6215725"/>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chemeClr val="bg1"/>
                </a:solidFill>
              </a:defRPr>
            </a:lvl1pPr>
          </a:lstStyle>
          <a:p>
            <a:r>
              <a:rPr lang="en-US" dirty="0" smtClean="0"/>
              <a:t>Statistics</a:t>
            </a:r>
            <a:endParaRPr lang="en-US" dirty="0"/>
          </a:p>
        </p:txBody>
      </p:sp>
    </p:spTree>
    <p:extLst>
      <p:ext uri="{BB962C8B-B14F-4D97-AF65-F5344CB8AC3E}">
        <p14:creationId xmlns:p14="http://schemas.microsoft.com/office/powerpoint/2010/main" val="8741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spTree>
    <p:extLst>
      <p:ext uri="{BB962C8B-B14F-4D97-AF65-F5344CB8AC3E}">
        <p14:creationId xmlns:p14="http://schemas.microsoft.com/office/powerpoint/2010/main" val="337415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with lines">
    <p:spTree>
      <p:nvGrpSpPr>
        <p:cNvPr id="1" name=""/>
        <p:cNvGrpSpPr/>
        <p:nvPr/>
      </p:nvGrpSpPr>
      <p:grpSpPr>
        <a:xfrm>
          <a:off x="0" y="0"/>
          <a:ext cx="0" cy="0"/>
          <a:chOff x="0" y="0"/>
          <a:chExt cx="0" cy="0"/>
        </a:xfrm>
      </p:grpSpPr>
      <p:sp>
        <p:nvSpPr>
          <p:cNvPr id="7" name="Rectangle 6"/>
          <p:cNvSpPr/>
          <p:nvPr userDrawn="1"/>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en-US" smtClean="0"/>
              <a:t>Click to edit Master title style</a:t>
            </a:r>
            <a:endParaRPr lang="en-US" dirty="0"/>
          </a:p>
        </p:txBody>
      </p:sp>
      <p:sp>
        <p:nvSpPr>
          <p:cNvPr id="2" name="Rectangle 1"/>
          <p:cNvSpPr/>
          <p:nvPr userDrawn="1"/>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smtClean="0"/>
              <a:t>Section #</a:t>
            </a:r>
            <a:endParaRPr lang="en-US" dirty="0"/>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l="16131" t="7213" b="14074"/>
          <a:stretch/>
        </p:blipFill>
        <p:spPr>
          <a:xfrm>
            <a:off x="1" y="1384965"/>
            <a:ext cx="9110662" cy="4811048"/>
          </a:xfrm>
          <a:prstGeom prst="rect">
            <a:avLst/>
          </a:prstGeom>
        </p:spPr>
      </p:pic>
    </p:spTree>
    <p:extLst>
      <p:ext uri="{BB962C8B-B14F-4D97-AF65-F5344CB8AC3E}">
        <p14:creationId xmlns:p14="http://schemas.microsoft.com/office/powerpoint/2010/main" val="82423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lvl1pPr>
              <a:defRPr>
                <a:solidFill>
                  <a:schemeClr val="tx2"/>
                </a:solidFill>
              </a:defRPr>
            </a:lvl1pPr>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Tree>
    <p:extLst>
      <p:ext uri="{BB962C8B-B14F-4D97-AF65-F5344CB8AC3E}">
        <p14:creationId xmlns:p14="http://schemas.microsoft.com/office/powerpoint/2010/main" val="48614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c – Client logo">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12"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
        <p:nvSpPr>
          <p:cNvPr id="11" name="Picture Placeholder 21"/>
          <p:cNvSpPr>
            <a:spLocks noGrp="1"/>
          </p:cNvSpPr>
          <p:nvPr>
            <p:ph type="pic" sz="quarter" idx="10" hasCustomPrompt="1"/>
          </p:nvPr>
        </p:nvSpPr>
        <p:spPr>
          <a:xfrm>
            <a:off x="9303155" y="4947883"/>
            <a:ext cx="1636712" cy="679450"/>
          </a:xfrm>
        </p:spPr>
        <p:txBody>
          <a:bodyPr>
            <a:normAutofit/>
          </a:bodyPr>
          <a:lstStyle>
            <a:lvl1pPr marL="0" indent="0">
              <a:buNone/>
              <a:defRPr sz="1200">
                <a:solidFill>
                  <a:schemeClr val="accent6"/>
                </a:solidFill>
              </a:defRPr>
            </a:lvl1pPr>
          </a:lstStyle>
          <a:p>
            <a:r>
              <a:rPr lang="en-US" dirty="0" smtClean="0"/>
              <a:t>Click to insert company logo</a:t>
            </a:r>
            <a:endParaRPr lang="en-US" dirty="0"/>
          </a:p>
        </p:txBody>
      </p:sp>
      <p:cxnSp>
        <p:nvCxnSpPr>
          <p:cNvPr id="16" name="Straight Connector 15"/>
          <p:cNvCxnSpPr/>
          <p:nvPr userDrawn="1"/>
        </p:nvCxnSpPr>
        <p:spPr>
          <a:xfrm>
            <a:off x="8927747" y="4920895"/>
            <a:ext cx="0" cy="736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
          <p:cNvGrpSpPr>
            <a:grpSpLocks noChangeAspect="1"/>
          </p:cNvGrpSpPr>
          <p:nvPr userDrawn="1"/>
        </p:nvGrpSpPr>
        <p:grpSpPr bwMode="auto">
          <a:xfrm>
            <a:off x="1589" y="-3175"/>
            <a:ext cx="4749800" cy="6861176"/>
            <a:chOff x="1" y="-2"/>
            <a:chExt cx="2992" cy="4322"/>
          </a:xfrm>
        </p:grpSpPr>
        <p:sp>
          <p:nvSpPr>
            <p:cNvPr id="46"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9" name="Picture 58"/>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55311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Tree>
    <p:extLst>
      <p:ext uri="{BB962C8B-B14F-4D97-AF65-F5344CB8AC3E}">
        <p14:creationId xmlns:p14="http://schemas.microsoft.com/office/powerpoint/2010/main" val="418252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8657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smtClean="0"/>
              <a:t>Click to edit Master title style on three lines</a:t>
            </a:r>
            <a:endParaRPr lang="en-US" dirty="0"/>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6">
                    <a:lumMod val="25000"/>
                  </a:schemeClr>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smtClean="0"/>
              <a:t>Click to insert picture</a:t>
            </a:r>
            <a:endParaRPr lang="en-US" dirty="0"/>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smtClean="0"/>
              <a:t>Click to insert Picture, Table, or Smart Art</a:t>
            </a:r>
          </a:p>
        </p:txBody>
      </p:sp>
    </p:spTree>
    <p:extLst>
      <p:ext uri="{BB962C8B-B14F-4D97-AF65-F5344CB8AC3E}">
        <p14:creationId xmlns:p14="http://schemas.microsoft.com/office/powerpoint/2010/main" val="132665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en-US" smtClean="0"/>
              <a:t>Click to edit Master title style</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103993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en-US" smtClean="0"/>
              <a:t>Click to edit Master title style</a:t>
            </a:r>
            <a:endParaRPr lang="en-US" dirty="0"/>
          </a:p>
        </p:txBody>
      </p:sp>
      <p:sp>
        <p:nvSpPr>
          <p:cNvPr id="9" name="Text Placeholder 7"/>
          <p:cNvSpPr>
            <a:spLocks noGrp="1"/>
          </p:cNvSpPr>
          <p:nvPr>
            <p:ph type="body" sz="quarter" idx="16" hasCustomPrompt="1"/>
          </p:nvPr>
        </p:nvSpPr>
        <p:spPr>
          <a:xfrm>
            <a:off x="1241425" y="2113694"/>
            <a:ext cx="2941635" cy="858106"/>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three lines</a:t>
            </a:r>
          </a:p>
          <a:p>
            <a:pPr lvl="0"/>
            <a:r>
              <a:rPr lang="en-US" dirty="0" smtClean="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smtClean="0"/>
              <a:t>Click to insert chart</a:t>
            </a:r>
            <a:endParaRPr lang="en-US" dirty="0"/>
          </a:p>
        </p:txBody>
      </p:sp>
    </p:spTree>
    <p:extLst>
      <p:ext uri="{BB962C8B-B14F-4D97-AF65-F5344CB8AC3E}">
        <p14:creationId xmlns:p14="http://schemas.microsoft.com/office/powerpoint/2010/main" val="38222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subhead</a:t>
            </a:r>
          </a:p>
          <a:p>
            <a:pPr lvl="0"/>
            <a:r>
              <a:rPr lang="en-US" dirty="0" smtClean="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smtClean="0"/>
              <a:t>Click to insert chart</a:t>
            </a:r>
            <a:endParaRPr lang="en-US" dirty="0"/>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6">
                    <a:lumMod val="25000"/>
                  </a:schemeClr>
                </a:solidFill>
              </a:defRPr>
            </a:lvl1pPr>
            <a:lvl2pPr>
              <a:lnSpc>
                <a:spcPct val="101000"/>
              </a:lnSpc>
              <a:defRPr sz="1400">
                <a:solidFill>
                  <a:schemeClr val="accent6">
                    <a:lumMod val="25000"/>
                  </a:schemeClr>
                </a:solidFill>
              </a:defRPr>
            </a:lvl2pPr>
            <a:lvl3pPr>
              <a:lnSpc>
                <a:spcPct val="101000"/>
              </a:lnSpc>
              <a:defRPr sz="1200">
                <a:solidFill>
                  <a:schemeClr val="accent6">
                    <a:lumMod val="25000"/>
                  </a:schemeClr>
                </a:solidFill>
              </a:defRPr>
            </a:lvl3pPr>
            <a:lvl4pPr>
              <a:lnSpc>
                <a:spcPct val="101000"/>
              </a:lnSpc>
              <a:defRPr sz="1200">
                <a:solidFill>
                  <a:schemeClr val="accent6">
                    <a:lumMod val="25000"/>
                  </a:schemeClr>
                </a:solidFill>
              </a:defRPr>
            </a:lvl4pPr>
            <a:lvl5pPr>
              <a:lnSpc>
                <a:spcPct val="101000"/>
              </a:lnSpc>
              <a:defRPr sz="1200">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1241403" y="591653"/>
            <a:ext cx="9702032"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580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6">
                    <a:lumMod val="25000"/>
                  </a:schemeClr>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smtClean="0"/>
              <a:t>Edit Master text styles</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smtClean="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2195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6">
                    <a:lumMod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smtClean="0"/>
              <a:t>Click to edit Master title style on three lines 55/.88</a:t>
            </a:r>
            <a:endParaRPr lang="en-US" dirty="0"/>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Tree>
    <p:extLst>
      <p:ext uri="{BB962C8B-B14F-4D97-AF65-F5344CB8AC3E}">
        <p14:creationId xmlns:p14="http://schemas.microsoft.com/office/powerpoint/2010/main" val="148195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rge Title and 1 column reverse">
    <p:spTree>
      <p:nvGrpSpPr>
        <p:cNvPr id="1" name=""/>
        <p:cNvGrpSpPr/>
        <p:nvPr/>
      </p:nvGrpSpPr>
      <p:grpSpPr>
        <a:xfrm>
          <a:off x="0" y="0"/>
          <a:ext cx="0" cy="0"/>
          <a:chOff x="0" y="0"/>
          <a:chExt cx="0" cy="0"/>
        </a:xfrm>
      </p:grpSpPr>
      <p:sp>
        <p:nvSpPr>
          <p:cNvPr id="8" name="Rectangle 7"/>
          <p:cNvSpPr/>
          <p:nvPr userDrawn="1"/>
        </p:nvSpPr>
        <p:spPr>
          <a:xfrm>
            <a:off x="0" y="2"/>
            <a:ext cx="12192000" cy="6857998"/>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smtClean="0"/>
              <a:t>Click to edit Master title style on three lines 55/.88</a:t>
            </a:r>
            <a:endParaRPr lang="en-US" dirty="0"/>
          </a:p>
        </p:txBody>
      </p:sp>
      <p:cxnSp>
        <p:nvCxnSpPr>
          <p:cNvPr id="13" name="Straight Connector 12"/>
          <p:cNvCxnSpPr/>
          <p:nvPr userDrawn="1"/>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bg2"/>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tagline</a:t>
            </a:r>
          </a:p>
        </p:txBody>
      </p:sp>
      <p:sp>
        <p:nvSpPr>
          <p:cNvPr id="15" name="Date Placeholder 3"/>
          <p:cNvSpPr txBox="1">
            <a:spLocks/>
          </p:cNvSpPr>
          <p:nvPr userDrawn="1"/>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pPr/>
              <a:t>‹#›</a:t>
            </a:fld>
            <a:endParaRPr lang="en-US" sz="1200" dirty="0">
              <a:solidFill>
                <a:schemeClr val="bg2"/>
              </a:solidFill>
              <a:latin typeface="Arial"/>
              <a:cs typeface="Arial"/>
            </a:endParaRPr>
          </a:p>
        </p:txBody>
      </p:sp>
      <p:sp>
        <p:nvSpPr>
          <p:cNvPr id="17"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4" name="Group 33"/>
          <p:cNvGrpSpPr/>
          <p:nvPr userDrawn="1"/>
        </p:nvGrpSpPr>
        <p:grpSpPr>
          <a:xfrm>
            <a:off x="644525" y="6415405"/>
            <a:ext cx="1195515" cy="238125"/>
            <a:chOff x="644525" y="5741988"/>
            <a:chExt cx="1195515" cy="238125"/>
          </a:xfrm>
          <a:solidFill>
            <a:schemeClr val="bg1"/>
          </a:solidFill>
        </p:grpSpPr>
        <p:grpSp>
          <p:nvGrpSpPr>
            <p:cNvPr id="35" name="Group 34"/>
            <p:cNvGrpSpPr>
              <a:grpSpLocks noChangeAspect="1"/>
            </p:cNvGrpSpPr>
            <p:nvPr userDrawn="1"/>
          </p:nvGrpSpPr>
          <p:grpSpPr>
            <a:xfrm>
              <a:off x="1081088" y="5831680"/>
              <a:ext cx="758952" cy="88401"/>
              <a:chOff x="1100138" y="5795963"/>
              <a:chExt cx="1117600" cy="130175"/>
            </a:xfrm>
            <a:grpFill/>
          </p:grpSpPr>
          <p:sp>
            <p:nvSpPr>
              <p:cNvPr id="37"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2442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A">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Q&amp;A</a:t>
            </a:r>
            <a:endParaRPr lang="en-US" sz="5500" dirty="0">
              <a:solidFill>
                <a:schemeClr val="bg2"/>
              </a:solidFill>
            </a:endParaRPr>
          </a:p>
        </p:txBody>
      </p:sp>
      <p:sp>
        <p:nvSpPr>
          <p:cNvPr id="8"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69" y="6419088"/>
            <a:ext cx="1200000" cy="234000"/>
          </a:xfrm>
          <a:prstGeom prst="rect">
            <a:avLst/>
          </a:prstGeom>
        </p:spPr>
      </p:pic>
    </p:spTree>
    <p:extLst>
      <p:ext uri="{BB962C8B-B14F-4D97-AF65-F5344CB8AC3E}">
        <p14:creationId xmlns:p14="http://schemas.microsoft.com/office/powerpoint/2010/main" val="417051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1c">
    <p:spTree>
      <p:nvGrpSpPr>
        <p:cNvPr id="1" name=""/>
        <p:cNvGrpSpPr/>
        <p:nvPr/>
      </p:nvGrpSpPr>
      <p:grpSpPr>
        <a:xfrm>
          <a:off x="0" y="0"/>
          <a:ext cx="0" cy="0"/>
          <a:chOff x="0" y="0"/>
          <a:chExt cx="0" cy="0"/>
        </a:xfrm>
      </p:grpSpPr>
      <p:sp>
        <p:nvSpPr>
          <p:cNvPr id="8" name="Rectangle 7"/>
          <p:cNvSpPr/>
          <p:nvPr userDrawn="1"/>
        </p:nvSpPr>
        <p:spPr>
          <a:xfrm>
            <a:off x="0" y="0"/>
            <a:ext cx="12192000" cy="685799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6">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Subtitle</a:t>
            </a:r>
          </a:p>
        </p:txBody>
      </p:sp>
      <p:sp>
        <p:nvSpPr>
          <p:cNvPr id="9"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grpSp>
        <p:nvGrpSpPr>
          <p:cNvPr id="36" name="Group 4"/>
          <p:cNvGrpSpPr>
            <a:grpSpLocks noChangeAspect="1"/>
          </p:cNvGrpSpPr>
          <p:nvPr userDrawn="1"/>
        </p:nvGrpSpPr>
        <p:grpSpPr bwMode="auto">
          <a:xfrm>
            <a:off x="1589" y="-3175"/>
            <a:ext cx="4749800" cy="6861176"/>
            <a:chOff x="1" y="-2"/>
            <a:chExt cx="2992" cy="4322"/>
          </a:xfrm>
        </p:grpSpPr>
        <p:sp>
          <p:nvSpPr>
            <p:cNvPr id="37" name="AutoShape 3"/>
            <p:cNvSpPr>
              <a:spLocks noChangeAspect="1" noChangeArrowheads="1" noTextEdit="1"/>
            </p:cNvSpPr>
            <p:nvPr userDrawn="1"/>
          </p:nvSpPr>
          <p:spPr bwMode="auto">
            <a:xfrm>
              <a:off x="1" y="0"/>
              <a:ext cx="299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userDrawn="1"/>
          </p:nvSpPr>
          <p:spPr bwMode="auto">
            <a:xfrm>
              <a:off x="1" y="44"/>
              <a:ext cx="2333" cy="4276"/>
            </a:xfrm>
            <a:custGeom>
              <a:avLst/>
              <a:gdLst>
                <a:gd name="T0" fmla="*/ 0 w 1167"/>
                <a:gd name="T1" fmla="*/ 66 h 2141"/>
                <a:gd name="T2" fmla="*/ 0 w 1167"/>
                <a:gd name="T3" fmla="*/ 0 h 2141"/>
                <a:gd name="T4" fmla="*/ 55 w 1167"/>
                <a:gd name="T5" fmla="*/ 36 h 2141"/>
                <a:gd name="T6" fmla="*/ 266 w 1167"/>
                <a:gd name="T7" fmla="*/ 212 h 2141"/>
                <a:gd name="T8" fmla="*/ 472 w 1167"/>
                <a:gd name="T9" fmla="*/ 478 h 2141"/>
                <a:gd name="T10" fmla="*/ 566 w 1167"/>
                <a:gd name="T11" fmla="*/ 665 h 2141"/>
                <a:gd name="T12" fmla="*/ 589 w 1167"/>
                <a:gd name="T13" fmla="*/ 720 h 2141"/>
                <a:gd name="T14" fmla="*/ 881 w 1167"/>
                <a:gd name="T15" fmla="*/ 1424 h 2141"/>
                <a:gd name="T16" fmla="*/ 1167 w 1167"/>
                <a:gd name="T17" fmla="*/ 2141 h 2141"/>
                <a:gd name="T18" fmla="*/ 1101 w 1167"/>
                <a:gd name="T19" fmla="*/ 2141 h 2141"/>
                <a:gd name="T20" fmla="*/ 535 w 1167"/>
                <a:gd name="T21" fmla="*/ 742 h 2141"/>
                <a:gd name="T22" fmla="*/ 328 w 1167"/>
                <a:gd name="T23" fmla="*/ 374 h 2141"/>
                <a:gd name="T24" fmla="*/ 37 w 1167"/>
                <a:gd name="T25" fmla="*/ 90 h 2141"/>
                <a:gd name="T26" fmla="*/ 0 w 1167"/>
                <a:gd name="T27" fmla="*/ 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7" h="2141">
                  <a:moveTo>
                    <a:pt x="0" y="66"/>
                  </a:moveTo>
                  <a:cubicBezTo>
                    <a:pt x="0" y="44"/>
                    <a:pt x="0" y="22"/>
                    <a:pt x="0" y="0"/>
                  </a:cubicBezTo>
                  <a:cubicBezTo>
                    <a:pt x="14" y="9"/>
                    <a:pt x="33" y="21"/>
                    <a:pt x="55" y="36"/>
                  </a:cubicBezTo>
                  <a:cubicBezTo>
                    <a:pt x="170" y="116"/>
                    <a:pt x="247" y="191"/>
                    <a:pt x="266" y="212"/>
                  </a:cubicBezTo>
                  <a:cubicBezTo>
                    <a:pt x="287" y="232"/>
                    <a:pt x="387" y="335"/>
                    <a:pt x="472" y="478"/>
                  </a:cubicBezTo>
                  <a:cubicBezTo>
                    <a:pt x="515" y="552"/>
                    <a:pt x="551" y="631"/>
                    <a:pt x="566" y="665"/>
                  </a:cubicBezTo>
                  <a:cubicBezTo>
                    <a:pt x="578" y="692"/>
                    <a:pt x="586" y="712"/>
                    <a:pt x="589" y="720"/>
                  </a:cubicBezTo>
                  <a:cubicBezTo>
                    <a:pt x="673" y="925"/>
                    <a:pt x="629" y="802"/>
                    <a:pt x="881" y="1424"/>
                  </a:cubicBezTo>
                  <a:cubicBezTo>
                    <a:pt x="948" y="1590"/>
                    <a:pt x="1044" y="1833"/>
                    <a:pt x="1167" y="2141"/>
                  </a:cubicBezTo>
                  <a:cubicBezTo>
                    <a:pt x="1145" y="2141"/>
                    <a:pt x="1123" y="2141"/>
                    <a:pt x="1101" y="2141"/>
                  </a:cubicBezTo>
                  <a:cubicBezTo>
                    <a:pt x="913" y="1676"/>
                    <a:pt x="724" y="1207"/>
                    <a:pt x="535" y="742"/>
                  </a:cubicBezTo>
                  <a:cubicBezTo>
                    <a:pt x="498" y="645"/>
                    <a:pt x="435" y="512"/>
                    <a:pt x="328" y="374"/>
                  </a:cubicBezTo>
                  <a:cubicBezTo>
                    <a:pt x="226" y="242"/>
                    <a:pt x="119" y="151"/>
                    <a:pt x="37" y="90"/>
                  </a:cubicBezTo>
                  <a:cubicBezTo>
                    <a:pt x="25" y="82"/>
                    <a:pt x="12" y="74"/>
                    <a:pt x="0" y="66"/>
                  </a:cubicBezTo>
                  <a:close/>
                </a:path>
              </a:pathLst>
            </a:custGeom>
            <a:solidFill>
              <a:srgbClr val="1530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6"/>
            <p:cNvSpPr>
              <a:spLocks/>
            </p:cNvSpPr>
            <p:nvPr userDrawn="1"/>
          </p:nvSpPr>
          <p:spPr bwMode="auto">
            <a:xfrm>
              <a:off x="1" y="160"/>
              <a:ext cx="2213" cy="4160"/>
            </a:xfrm>
            <a:custGeom>
              <a:avLst/>
              <a:gdLst>
                <a:gd name="T0" fmla="*/ 0 w 1107"/>
                <a:gd name="T1" fmla="*/ 0 h 2083"/>
                <a:gd name="T2" fmla="*/ 248 w 1107"/>
                <a:gd name="T3" fmla="*/ 216 h 2083"/>
                <a:gd name="T4" fmla="*/ 461 w 1107"/>
                <a:gd name="T5" fmla="*/ 509 h 2083"/>
                <a:gd name="T6" fmla="*/ 525 w 1107"/>
                <a:gd name="T7" fmla="*/ 635 h 2083"/>
                <a:gd name="T8" fmla="*/ 606 w 1107"/>
                <a:gd name="T9" fmla="*/ 838 h 2083"/>
                <a:gd name="T10" fmla="*/ 607 w 1107"/>
                <a:gd name="T11" fmla="*/ 839 h 2083"/>
                <a:gd name="T12" fmla="*/ 808 w 1107"/>
                <a:gd name="T13" fmla="*/ 1335 h 2083"/>
                <a:gd name="T14" fmla="*/ 932 w 1107"/>
                <a:gd name="T15" fmla="*/ 1641 h 2083"/>
                <a:gd name="T16" fmla="*/ 1107 w 1107"/>
                <a:gd name="T17" fmla="*/ 2083 h 2083"/>
                <a:gd name="T18" fmla="*/ 707 w 1107"/>
                <a:gd name="T19" fmla="*/ 2083 h 2083"/>
                <a:gd name="T20" fmla="*/ 307 w 1107"/>
                <a:gd name="T21" fmla="*/ 2083 h 2083"/>
                <a:gd name="T22" fmla="*/ 153 w 1107"/>
                <a:gd name="T23" fmla="*/ 1700 h 2083"/>
                <a:gd name="T24" fmla="*/ 0 w 1107"/>
                <a:gd name="T25" fmla="*/ 1321 h 2083"/>
                <a:gd name="T26" fmla="*/ 0 w 1107"/>
                <a:gd name="T2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7" h="2083">
                  <a:moveTo>
                    <a:pt x="0" y="0"/>
                  </a:moveTo>
                  <a:cubicBezTo>
                    <a:pt x="108" y="75"/>
                    <a:pt x="190" y="153"/>
                    <a:pt x="248" y="216"/>
                  </a:cubicBezTo>
                  <a:cubicBezTo>
                    <a:pt x="282" y="252"/>
                    <a:pt x="376" y="357"/>
                    <a:pt x="461" y="509"/>
                  </a:cubicBezTo>
                  <a:cubicBezTo>
                    <a:pt x="478" y="540"/>
                    <a:pt x="500" y="580"/>
                    <a:pt x="525" y="635"/>
                  </a:cubicBezTo>
                  <a:cubicBezTo>
                    <a:pt x="535" y="659"/>
                    <a:pt x="559" y="719"/>
                    <a:pt x="606" y="838"/>
                  </a:cubicBezTo>
                  <a:cubicBezTo>
                    <a:pt x="606" y="838"/>
                    <a:pt x="607" y="839"/>
                    <a:pt x="607" y="839"/>
                  </a:cubicBezTo>
                  <a:cubicBezTo>
                    <a:pt x="664" y="985"/>
                    <a:pt x="780" y="1268"/>
                    <a:pt x="808" y="1335"/>
                  </a:cubicBezTo>
                  <a:cubicBezTo>
                    <a:pt x="841" y="1414"/>
                    <a:pt x="871" y="1490"/>
                    <a:pt x="932" y="1641"/>
                  </a:cubicBezTo>
                  <a:cubicBezTo>
                    <a:pt x="1008" y="1829"/>
                    <a:pt x="1068" y="1985"/>
                    <a:pt x="1107" y="2083"/>
                  </a:cubicBezTo>
                  <a:cubicBezTo>
                    <a:pt x="974" y="2083"/>
                    <a:pt x="840" y="2083"/>
                    <a:pt x="707" y="2083"/>
                  </a:cubicBezTo>
                  <a:cubicBezTo>
                    <a:pt x="573" y="2083"/>
                    <a:pt x="440" y="2083"/>
                    <a:pt x="307" y="2083"/>
                  </a:cubicBezTo>
                  <a:cubicBezTo>
                    <a:pt x="255" y="1957"/>
                    <a:pt x="204" y="1827"/>
                    <a:pt x="153" y="1700"/>
                  </a:cubicBezTo>
                  <a:cubicBezTo>
                    <a:pt x="102" y="1574"/>
                    <a:pt x="51" y="1447"/>
                    <a:pt x="0" y="1321"/>
                  </a:cubicBezTo>
                  <a:cubicBezTo>
                    <a:pt x="0" y="881"/>
                    <a:pt x="0" y="440"/>
                    <a:pt x="0" y="0"/>
                  </a:cubicBezTo>
                  <a:close/>
                </a:path>
              </a:pathLst>
            </a:custGeom>
            <a:solidFill>
              <a:srgbClr val="112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p:cNvSpPr>
              <a:spLocks/>
            </p:cNvSpPr>
            <p:nvPr userDrawn="1"/>
          </p:nvSpPr>
          <p:spPr bwMode="auto">
            <a:xfrm>
              <a:off x="1" y="3046"/>
              <a:ext cx="514" cy="1274"/>
            </a:xfrm>
            <a:custGeom>
              <a:avLst/>
              <a:gdLst>
                <a:gd name="T0" fmla="*/ 0 w 257"/>
                <a:gd name="T1" fmla="*/ 0 h 638"/>
                <a:gd name="T2" fmla="*/ 18 w 257"/>
                <a:gd name="T3" fmla="*/ 44 h 638"/>
                <a:gd name="T4" fmla="*/ 105 w 257"/>
                <a:gd name="T5" fmla="*/ 259 h 638"/>
                <a:gd name="T6" fmla="*/ 257 w 257"/>
                <a:gd name="T7" fmla="*/ 638 h 638"/>
                <a:gd name="T8" fmla="*/ 151 w 257"/>
                <a:gd name="T9" fmla="*/ 638 h 638"/>
                <a:gd name="T10" fmla="*/ 137 w 257"/>
                <a:gd name="T11" fmla="*/ 604 h 638"/>
                <a:gd name="T12" fmla="*/ 23 w 257"/>
                <a:gd name="T13" fmla="*/ 316 h 638"/>
                <a:gd name="T14" fmla="*/ 0 w 257"/>
                <a:gd name="T15" fmla="*/ 257 h 638"/>
                <a:gd name="T16" fmla="*/ 0 w 257"/>
                <a:gd name="T17"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638">
                  <a:moveTo>
                    <a:pt x="0" y="0"/>
                  </a:moveTo>
                  <a:cubicBezTo>
                    <a:pt x="18" y="44"/>
                    <a:pt x="18" y="44"/>
                    <a:pt x="18" y="44"/>
                  </a:cubicBezTo>
                  <a:cubicBezTo>
                    <a:pt x="47" y="116"/>
                    <a:pt x="76" y="187"/>
                    <a:pt x="105" y="259"/>
                  </a:cubicBezTo>
                  <a:cubicBezTo>
                    <a:pt x="156" y="385"/>
                    <a:pt x="206" y="512"/>
                    <a:pt x="257" y="638"/>
                  </a:cubicBezTo>
                  <a:cubicBezTo>
                    <a:pt x="222" y="638"/>
                    <a:pt x="187" y="638"/>
                    <a:pt x="151" y="638"/>
                  </a:cubicBezTo>
                  <a:cubicBezTo>
                    <a:pt x="149" y="632"/>
                    <a:pt x="144" y="620"/>
                    <a:pt x="137" y="604"/>
                  </a:cubicBezTo>
                  <a:cubicBezTo>
                    <a:pt x="98" y="511"/>
                    <a:pt x="78" y="455"/>
                    <a:pt x="23" y="316"/>
                  </a:cubicBezTo>
                  <a:cubicBezTo>
                    <a:pt x="15" y="296"/>
                    <a:pt x="8" y="277"/>
                    <a:pt x="0" y="257"/>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8"/>
            <p:cNvSpPr>
              <a:spLocks/>
            </p:cNvSpPr>
            <p:nvPr userDrawn="1"/>
          </p:nvSpPr>
          <p:spPr bwMode="auto">
            <a:xfrm>
              <a:off x="1936" y="-2"/>
              <a:ext cx="408" cy="372"/>
            </a:xfrm>
            <a:custGeom>
              <a:avLst/>
              <a:gdLst>
                <a:gd name="T0" fmla="*/ 0 w 204"/>
                <a:gd name="T1" fmla="*/ 0 h 186"/>
                <a:gd name="T2" fmla="*/ 118 w 204"/>
                <a:gd name="T3" fmla="*/ 0 h 186"/>
                <a:gd name="T4" fmla="*/ 204 w 204"/>
                <a:gd name="T5" fmla="*/ 135 h 186"/>
                <a:gd name="T6" fmla="*/ 121 w 204"/>
                <a:gd name="T7" fmla="*/ 186 h 186"/>
                <a:gd name="T8" fmla="*/ 54 w 204"/>
                <a:gd name="T9" fmla="*/ 78 h 186"/>
                <a:gd name="T10" fmla="*/ 0 w 204"/>
                <a:gd name="T11" fmla="*/ 0 h 186"/>
              </a:gdLst>
              <a:ahLst/>
              <a:cxnLst>
                <a:cxn ang="0">
                  <a:pos x="T0" y="T1"/>
                </a:cxn>
                <a:cxn ang="0">
                  <a:pos x="T2" y="T3"/>
                </a:cxn>
                <a:cxn ang="0">
                  <a:pos x="T4" y="T5"/>
                </a:cxn>
                <a:cxn ang="0">
                  <a:pos x="T6" y="T7"/>
                </a:cxn>
                <a:cxn ang="0">
                  <a:pos x="T8" y="T9"/>
                </a:cxn>
                <a:cxn ang="0">
                  <a:pos x="T10" y="T11"/>
                </a:cxn>
              </a:cxnLst>
              <a:rect l="0" t="0" r="r" b="b"/>
              <a:pathLst>
                <a:path w="204" h="186">
                  <a:moveTo>
                    <a:pt x="0" y="0"/>
                  </a:moveTo>
                  <a:cubicBezTo>
                    <a:pt x="39" y="0"/>
                    <a:pt x="79" y="0"/>
                    <a:pt x="118" y="0"/>
                  </a:cubicBezTo>
                  <a:cubicBezTo>
                    <a:pt x="147" y="45"/>
                    <a:pt x="176" y="90"/>
                    <a:pt x="204" y="135"/>
                  </a:cubicBezTo>
                  <a:cubicBezTo>
                    <a:pt x="177" y="152"/>
                    <a:pt x="149" y="169"/>
                    <a:pt x="121" y="186"/>
                  </a:cubicBezTo>
                  <a:cubicBezTo>
                    <a:pt x="99" y="150"/>
                    <a:pt x="76" y="114"/>
                    <a:pt x="54" y="78"/>
                  </a:cubicBezTo>
                  <a:cubicBezTo>
                    <a:pt x="36" y="52"/>
                    <a:pt x="18" y="26"/>
                    <a:pt x="0"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
            <p:cNvSpPr>
              <a:spLocks/>
            </p:cNvSpPr>
            <p:nvPr userDrawn="1"/>
          </p:nvSpPr>
          <p:spPr bwMode="auto">
            <a:xfrm>
              <a:off x="1986" y="1138"/>
              <a:ext cx="513" cy="1083"/>
            </a:xfrm>
            <a:custGeom>
              <a:avLst/>
              <a:gdLst>
                <a:gd name="T0" fmla="*/ 212 w 257"/>
                <a:gd name="T1" fmla="*/ 542 h 542"/>
                <a:gd name="T2" fmla="*/ 0 w 257"/>
                <a:gd name="T3" fmla="*/ 17 h 542"/>
                <a:gd name="T4" fmla="*/ 43 w 257"/>
                <a:gd name="T5" fmla="*/ 0 h 542"/>
                <a:gd name="T6" fmla="*/ 257 w 257"/>
                <a:gd name="T7" fmla="*/ 524 h 542"/>
                <a:gd name="T8" fmla="*/ 212 w 257"/>
                <a:gd name="T9" fmla="*/ 542 h 542"/>
              </a:gdLst>
              <a:ahLst/>
              <a:cxnLst>
                <a:cxn ang="0">
                  <a:pos x="T0" y="T1"/>
                </a:cxn>
                <a:cxn ang="0">
                  <a:pos x="T2" y="T3"/>
                </a:cxn>
                <a:cxn ang="0">
                  <a:pos x="T4" y="T5"/>
                </a:cxn>
                <a:cxn ang="0">
                  <a:pos x="T6" y="T7"/>
                </a:cxn>
                <a:cxn ang="0">
                  <a:pos x="T8" y="T9"/>
                </a:cxn>
              </a:cxnLst>
              <a:rect l="0" t="0" r="r" b="b"/>
              <a:pathLst>
                <a:path w="257" h="542">
                  <a:moveTo>
                    <a:pt x="212" y="542"/>
                  </a:moveTo>
                  <a:cubicBezTo>
                    <a:pt x="141" y="367"/>
                    <a:pt x="70" y="192"/>
                    <a:pt x="0" y="17"/>
                  </a:cubicBezTo>
                  <a:cubicBezTo>
                    <a:pt x="14" y="11"/>
                    <a:pt x="29" y="5"/>
                    <a:pt x="43" y="0"/>
                  </a:cubicBezTo>
                  <a:cubicBezTo>
                    <a:pt x="115" y="174"/>
                    <a:pt x="186" y="349"/>
                    <a:pt x="257" y="524"/>
                  </a:cubicBezTo>
                  <a:lnTo>
                    <a:pt x="212" y="542"/>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
            <p:cNvSpPr>
              <a:spLocks/>
            </p:cNvSpPr>
            <p:nvPr userDrawn="1"/>
          </p:nvSpPr>
          <p:spPr bwMode="auto">
            <a:xfrm>
              <a:off x="647" y="-2"/>
              <a:ext cx="1419" cy="2093"/>
            </a:xfrm>
            <a:custGeom>
              <a:avLst/>
              <a:gdLst>
                <a:gd name="T0" fmla="*/ 0 w 710"/>
                <a:gd name="T1" fmla="*/ 0 h 1048"/>
                <a:gd name="T2" fmla="*/ 138 w 710"/>
                <a:gd name="T3" fmla="*/ 0 h 1048"/>
                <a:gd name="T4" fmla="*/ 178 w 710"/>
                <a:gd name="T5" fmla="*/ 41 h 1048"/>
                <a:gd name="T6" fmla="*/ 258 w 710"/>
                <a:gd name="T7" fmla="*/ 131 h 1048"/>
                <a:gd name="T8" fmla="*/ 333 w 710"/>
                <a:gd name="T9" fmla="*/ 226 h 1048"/>
                <a:gd name="T10" fmla="*/ 449 w 710"/>
                <a:gd name="T11" fmla="*/ 408 h 1048"/>
                <a:gd name="T12" fmla="*/ 529 w 710"/>
                <a:gd name="T13" fmla="*/ 570 h 1048"/>
                <a:gd name="T14" fmla="*/ 582 w 710"/>
                <a:gd name="T15" fmla="*/ 699 h 1048"/>
                <a:gd name="T16" fmla="*/ 632 w 710"/>
                <a:gd name="T17" fmla="*/ 820 h 1048"/>
                <a:gd name="T18" fmla="*/ 710 w 710"/>
                <a:gd name="T19" fmla="*/ 1011 h 1048"/>
                <a:gd name="T20" fmla="*/ 622 w 710"/>
                <a:gd name="T21" fmla="*/ 1048 h 1048"/>
                <a:gd name="T22" fmla="*/ 466 w 710"/>
                <a:gd name="T23" fmla="*/ 664 h 1048"/>
                <a:gd name="T24" fmla="*/ 17 w 710"/>
                <a:gd name="T25" fmla="*/ 15 h 1048"/>
                <a:gd name="T26" fmla="*/ 0 w 710"/>
                <a:gd name="T27" fmla="*/ 0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0" h="1048">
                  <a:moveTo>
                    <a:pt x="0" y="0"/>
                  </a:moveTo>
                  <a:cubicBezTo>
                    <a:pt x="46" y="0"/>
                    <a:pt x="92" y="0"/>
                    <a:pt x="138" y="0"/>
                  </a:cubicBezTo>
                  <a:cubicBezTo>
                    <a:pt x="152" y="14"/>
                    <a:pt x="165" y="27"/>
                    <a:pt x="178" y="41"/>
                  </a:cubicBezTo>
                  <a:cubicBezTo>
                    <a:pt x="200" y="64"/>
                    <a:pt x="227" y="95"/>
                    <a:pt x="258" y="131"/>
                  </a:cubicBezTo>
                  <a:cubicBezTo>
                    <a:pt x="275" y="152"/>
                    <a:pt x="303" y="185"/>
                    <a:pt x="333" y="226"/>
                  </a:cubicBezTo>
                  <a:cubicBezTo>
                    <a:pt x="390" y="303"/>
                    <a:pt x="427" y="368"/>
                    <a:pt x="449" y="408"/>
                  </a:cubicBezTo>
                  <a:cubicBezTo>
                    <a:pt x="494" y="489"/>
                    <a:pt x="522" y="553"/>
                    <a:pt x="529" y="570"/>
                  </a:cubicBezTo>
                  <a:cubicBezTo>
                    <a:pt x="546" y="609"/>
                    <a:pt x="548" y="617"/>
                    <a:pt x="582" y="699"/>
                  </a:cubicBezTo>
                  <a:cubicBezTo>
                    <a:pt x="604" y="753"/>
                    <a:pt x="613" y="774"/>
                    <a:pt x="632" y="820"/>
                  </a:cubicBezTo>
                  <a:cubicBezTo>
                    <a:pt x="651" y="865"/>
                    <a:pt x="678" y="930"/>
                    <a:pt x="710" y="1011"/>
                  </a:cubicBezTo>
                  <a:cubicBezTo>
                    <a:pt x="681" y="1024"/>
                    <a:pt x="651" y="1036"/>
                    <a:pt x="622" y="1048"/>
                  </a:cubicBezTo>
                  <a:cubicBezTo>
                    <a:pt x="570" y="920"/>
                    <a:pt x="518" y="792"/>
                    <a:pt x="466" y="664"/>
                  </a:cubicBezTo>
                  <a:cubicBezTo>
                    <a:pt x="364" y="410"/>
                    <a:pt x="209" y="190"/>
                    <a:pt x="17" y="15"/>
                  </a:cubicBezTo>
                  <a:lnTo>
                    <a:pt x="0" y="0"/>
                  </a:lnTo>
                  <a:close/>
                </a:path>
              </a:pathLst>
            </a:custGeom>
            <a:solidFill>
              <a:srgbClr val="A5AE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1"/>
            <p:cNvSpPr>
              <a:spLocks/>
            </p:cNvSpPr>
            <p:nvPr userDrawn="1"/>
          </p:nvSpPr>
          <p:spPr bwMode="auto">
            <a:xfrm>
              <a:off x="647" y="-1"/>
              <a:ext cx="667" cy="569"/>
            </a:xfrm>
            <a:custGeom>
              <a:avLst/>
              <a:gdLst>
                <a:gd name="T0" fmla="*/ 0 w 334"/>
                <a:gd name="T1" fmla="*/ 0 h 285"/>
                <a:gd name="T2" fmla="*/ 139 w 334"/>
                <a:gd name="T3" fmla="*/ 0 h 285"/>
                <a:gd name="T4" fmla="*/ 167 w 334"/>
                <a:gd name="T5" fmla="*/ 28 h 285"/>
                <a:gd name="T6" fmla="*/ 306 w 334"/>
                <a:gd name="T7" fmla="*/ 189 h 285"/>
                <a:gd name="T8" fmla="*/ 334 w 334"/>
                <a:gd name="T9" fmla="*/ 226 h 285"/>
                <a:gd name="T10" fmla="*/ 258 w 334"/>
                <a:gd name="T11" fmla="*/ 285 h 285"/>
                <a:gd name="T12" fmla="*/ 230 w 334"/>
                <a:gd name="T13" fmla="*/ 248 h 285"/>
                <a:gd name="T14" fmla="*/ 22 w 334"/>
                <a:gd name="T15" fmla="*/ 20 h 285"/>
                <a:gd name="T16" fmla="*/ 0 w 334"/>
                <a:gd name="T1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4" h="285">
                  <a:moveTo>
                    <a:pt x="0" y="0"/>
                  </a:moveTo>
                  <a:cubicBezTo>
                    <a:pt x="139" y="0"/>
                    <a:pt x="139" y="0"/>
                    <a:pt x="139" y="0"/>
                  </a:cubicBezTo>
                  <a:cubicBezTo>
                    <a:pt x="167" y="28"/>
                    <a:pt x="167" y="28"/>
                    <a:pt x="167" y="28"/>
                  </a:cubicBezTo>
                  <a:cubicBezTo>
                    <a:pt x="214" y="77"/>
                    <a:pt x="260" y="131"/>
                    <a:pt x="306" y="189"/>
                  </a:cubicBezTo>
                  <a:cubicBezTo>
                    <a:pt x="316" y="201"/>
                    <a:pt x="325" y="214"/>
                    <a:pt x="334" y="226"/>
                  </a:cubicBezTo>
                  <a:cubicBezTo>
                    <a:pt x="309" y="246"/>
                    <a:pt x="283" y="265"/>
                    <a:pt x="258" y="285"/>
                  </a:cubicBezTo>
                  <a:cubicBezTo>
                    <a:pt x="248" y="272"/>
                    <a:pt x="239" y="260"/>
                    <a:pt x="230" y="248"/>
                  </a:cubicBezTo>
                  <a:cubicBezTo>
                    <a:pt x="166" y="165"/>
                    <a:pt x="97" y="89"/>
                    <a:pt x="22" y="20"/>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
            <p:cNvSpPr>
              <a:spLocks/>
            </p:cNvSpPr>
            <p:nvPr userDrawn="1"/>
          </p:nvSpPr>
          <p:spPr bwMode="auto">
            <a:xfrm>
              <a:off x="1814" y="1833"/>
              <a:ext cx="871" cy="1790"/>
            </a:xfrm>
            <a:custGeom>
              <a:avLst/>
              <a:gdLst>
                <a:gd name="T0" fmla="*/ 693 w 871"/>
                <a:gd name="T1" fmla="*/ 1790 h 1790"/>
                <a:gd name="T2" fmla="*/ 0 w 871"/>
                <a:gd name="T3" fmla="*/ 72 h 1790"/>
                <a:gd name="T4" fmla="*/ 178 w 871"/>
                <a:gd name="T5" fmla="*/ 0 h 1790"/>
                <a:gd name="T6" fmla="*/ 871 w 871"/>
                <a:gd name="T7" fmla="*/ 1718 h 1790"/>
                <a:gd name="T8" fmla="*/ 693 w 871"/>
                <a:gd name="T9" fmla="*/ 1790 h 1790"/>
              </a:gdLst>
              <a:ahLst/>
              <a:cxnLst>
                <a:cxn ang="0">
                  <a:pos x="T0" y="T1"/>
                </a:cxn>
                <a:cxn ang="0">
                  <a:pos x="T2" y="T3"/>
                </a:cxn>
                <a:cxn ang="0">
                  <a:pos x="T4" y="T5"/>
                </a:cxn>
                <a:cxn ang="0">
                  <a:pos x="T6" y="T7"/>
                </a:cxn>
                <a:cxn ang="0">
                  <a:pos x="T8" y="T9"/>
                </a:cxn>
              </a:cxnLst>
              <a:rect l="0" t="0" r="r" b="b"/>
              <a:pathLst>
                <a:path w="871" h="1790">
                  <a:moveTo>
                    <a:pt x="693" y="1790"/>
                  </a:moveTo>
                  <a:lnTo>
                    <a:pt x="0" y="72"/>
                  </a:lnTo>
                  <a:lnTo>
                    <a:pt x="178" y="0"/>
                  </a:lnTo>
                  <a:lnTo>
                    <a:pt x="871" y="1718"/>
                  </a:lnTo>
                  <a:lnTo>
                    <a:pt x="693" y="1790"/>
                  </a:lnTo>
                  <a:close/>
                </a:path>
              </a:pathLst>
            </a:custGeom>
            <a:solidFill>
              <a:srgbClr val="7684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userDrawn="1"/>
          </p:nvSpPr>
          <p:spPr bwMode="auto">
            <a:xfrm>
              <a:off x="2435" y="3372"/>
              <a:ext cx="556" cy="947"/>
            </a:xfrm>
            <a:custGeom>
              <a:avLst/>
              <a:gdLst>
                <a:gd name="T0" fmla="*/ 89 w 278"/>
                <a:gd name="T1" fmla="*/ 0 h 474"/>
                <a:gd name="T2" fmla="*/ 278 w 278"/>
                <a:gd name="T3" fmla="*/ 474 h 474"/>
                <a:gd name="T4" fmla="*/ 175 w 278"/>
                <a:gd name="T5" fmla="*/ 474 h 474"/>
                <a:gd name="T6" fmla="*/ 0 w 278"/>
                <a:gd name="T7" fmla="*/ 35 h 474"/>
                <a:gd name="T8" fmla="*/ 89 w 278"/>
                <a:gd name="T9" fmla="*/ 0 h 474"/>
              </a:gdLst>
              <a:ahLst/>
              <a:cxnLst>
                <a:cxn ang="0">
                  <a:pos x="T0" y="T1"/>
                </a:cxn>
                <a:cxn ang="0">
                  <a:pos x="T2" y="T3"/>
                </a:cxn>
                <a:cxn ang="0">
                  <a:pos x="T4" y="T5"/>
                </a:cxn>
                <a:cxn ang="0">
                  <a:pos x="T6" y="T7"/>
                </a:cxn>
                <a:cxn ang="0">
                  <a:pos x="T8" y="T9"/>
                </a:cxn>
              </a:cxnLst>
              <a:rect l="0" t="0" r="r" b="b"/>
              <a:pathLst>
                <a:path w="278" h="474">
                  <a:moveTo>
                    <a:pt x="89" y="0"/>
                  </a:moveTo>
                  <a:cubicBezTo>
                    <a:pt x="152" y="157"/>
                    <a:pt x="215" y="318"/>
                    <a:pt x="278" y="474"/>
                  </a:cubicBezTo>
                  <a:cubicBezTo>
                    <a:pt x="244" y="474"/>
                    <a:pt x="209" y="474"/>
                    <a:pt x="175" y="474"/>
                  </a:cubicBezTo>
                  <a:cubicBezTo>
                    <a:pt x="116" y="329"/>
                    <a:pt x="58" y="180"/>
                    <a:pt x="0" y="35"/>
                  </a:cubicBezTo>
                  <a:cubicBezTo>
                    <a:pt x="29" y="23"/>
                    <a:pt x="59" y="12"/>
                    <a:pt x="89" y="0"/>
                  </a:cubicBezTo>
                  <a:close/>
                </a:path>
              </a:pathLst>
            </a:custGeom>
            <a:solidFill>
              <a:srgbClr val="E5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userDrawn="1"/>
          </p:nvSpPr>
          <p:spPr bwMode="auto">
            <a:xfrm>
              <a:off x="1" y="-2"/>
              <a:ext cx="2684" cy="4322"/>
            </a:xfrm>
            <a:custGeom>
              <a:avLst/>
              <a:gdLst>
                <a:gd name="T0" fmla="*/ 0 w 1343"/>
                <a:gd name="T1" fmla="*/ 0 h 2164"/>
                <a:gd name="T2" fmla="*/ 252 w 1343"/>
                <a:gd name="T3" fmla="*/ 0 h 2164"/>
                <a:gd name="T4" fmla="*/ 306 w 1343"/>
                <a:gd name="T5" fmla="*/ 49 h 2164"/>
                <a:gd name="T6" fmla="*/ 745 w 1343"/>
                <a:gd name="T7" fmla="*/ 678 h 2164"/>
                <a:gd name="T8" fmla="*/ 1343 w 1343"/>
                <a:gd name="T9" fmla="*/ 2164 h 2164"/>
                <a:gd name="T10" fmla="*/ 1162 w 1343"/>
                <a:gd name="T11" fmla="*/ 2164 h 2164"/>
                <a:gd name="T12" fmla="*/ 589 w 1343"/>
                <a:gd name="T13" fmla="*/ 743 h 2164"/>
                <a:gd name="T14" fmla="*/ 350 w 1343"/>
                <a:gd name="T15" fmla="*/ 340 h 2164"/>
                <a:gd name="T16" fmla="*/ 129 w 1343"/>
                <a:gd name="T17" fmla="*/ 119 h 2164"/>
                <a:gd name="T18" fmla="*/ 23 w 1343"/>
                <a:gd name="T19" fmla="*/ 39 h 2164"/>
                <a:gd name="T20" fmla="*/ 0 w 1343"/>
                <a:gd name="T21" fmla="*/ 23 h 2164"/>
                <a:gd name="T22" fmla="*/ 0 w 1343"/>
                <a:gd name="T23"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3" h="2164">
                  <a:moveTo>
                    <a:pt x="0" y="0"/>
                  </a:moveTo>
                  <a:cubicBezTo>
                    <a:pt x="85" y="0"/>
                    <a:pt x="167" y="0"/>
                    <a:pt x="252" y="0"/>
                  </a:cubicBezTo>
                  <a:cubicBezTo>
                    <a:pt x="306" y="49"/>
                    <a:pt x="306" y="49"/>
                    <a:pt x="306" y="49"/>
                  </a:cubicBezTo>
                  <a:cubicBezTo>
                    <a:pt x="493" y="220"/>
                    <a:pt x="645" y="431"/>
                    <a:pt x="745" y="678"/>
                  </a:cubicBezTo>
                  <a:cubicBezTo>
                    <a:pt x="1341" y="2161"/>
                    <a:pt x="1343" y="2164"/>
                    <a:pt x="1343" y="2164"/>
                  </a:cubicBezTo>
                  <a:cubicBezTo>
                    <a:pt x="1281" y="2164"/>
                    <a:pt x="1224" y="2164"/>
                    <a:pt x="1162" y="2164"/>
                  </a:cubicBezTo>
                  <a:cubicBezTo>
                    <a:pt x="971" y="1692"/>
                    <a:pt x="780" y="1215"/>
                    <a:pt x="589" y="743"/>
                  </a:cubicBezTo>
                  <a:cubicBezTo>
                    <a:pt x="544" y="634"/>
                    <a:pt x="470" y="486"/>
                    <a:pt x="350" y="340"/>
                  </a:cubicBezTo>
                  <a:cubicBezTo>
                    <a:pt x="258" y="228"/>
                    <a:pt x="169" y="151"/>
                    <a:pt x="129" y="119"/>
                  </a:cubicBezTo>
                  <a:cubicBezTo>
                    <a:pt x="88" y="85"/>
                    <a:pt x="52" y="58"/>
                    <a:pt x="23" y="39"/>
                  </a:cubicBezTo>
                  <a:cubicBezTo>
                    <a:pt x="15" y="34"/>
                    <a:pt x="8" y="29"/>
                    <a:pt x="0" y="23"/>
                  </a:cubicBezTo>
                  <a:cubicBezTo>
                    <a:pt x="0" y="16"/>
                    <a:pt x="0" y="8"/>
                    <a:pt x="0" y="0"/>
                  </a:cubicBezTo>
                  <a:close/>
                </a:path>
              </a:pathLst>
            </a:custGeom>
            <a:solidFill>
              <a:srgbClr val="495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5"/>
            <p:cNvSpPr>
              <a:spLocks/>
            </p:cNvSpPr>
            <p:nvPr userDrawn="1"/>
          </p:nvSpPr>
          <p:spPr bwMode="auto">
            <a:xfrm>
              <a:off x="105" y="-2"/>
              <a:ext cx="2426" cy="4322"/>
            </a:xfrm>
            <a:custGeom>
              <a:avLst/>
              <a:gdLst>
                <a:gd name="T0" fmla="*/ 0 w 1214"/>
                <a:gd name="T1" fmla="*/ 0 h 2164"/>
                <a:gd name="T2" fmla="*/ 82 w 1214"/>
                <a:gd name="T3" fmla="*/ 0 h 2164"/>
                <a:gd name="T4" fmla="*/ 117 w 1214"/>
                <a:gd name="T5" fmla="*/ 27 h 2164"/>
                <a:gd name="T6" fmla="*/ 629 w 1214"/>
                <a:gd name="T7" fmla="*/ 710 h 2164"/>
                <a:gd name="T8" fmla="*/ 1213 w 1214"/>
                <a:gd name="T9" fmla="*/ 2161 h 2164"/>
                <a:gd name="T10" fmla="*/ 1214 w 1214"/>
                <a:gd name="T11" fmla="*/ 2164 h 2164"/>
                <a:gd name="T12" fmla="*/ 1163 w 1214"/>
                <a:gd name="T13" fmla="*/ 2164 h 2164"/>
                <a:gd name="T14" fmla="*/ 1151 w 1214"/>
                <a:gd name="T15" fmla="*/ 2135 h 2164"/>
                <a:gd name="T16" fmla="*/ 584 w 1214"/>
                <a:gd name="T17" fmla="*/ 728 h 2164"/>
                <a:gd name="T18" fmla="*/ 87 w 1214"/>
                <a:gd name="T19" fmla="*/ 65 h 2164"/>
                <a:gd name="T20" fmla="*/ 0 w 1214"/>
                <a:gd name="T21" fmla="*/ 0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4" h="2164">
                  <a:moveTo>
                    <a:pt x="0" y="0"/>
                  </a:moveTo>
                  <a:cubicBezTo>
                    <a:pt x="82" y="0"/>
                    <a:pt x="82" y="0"/>
                    <a:pt x="82" y="0"/>
                  </a:cubicBezTo>
                  <a:cubicBezTo>
                    <a:pt x="117" y="27"/>
                    <a:pt x="117" y="27"/>
                    <a:pt x="117" y="27"/>
                  </a:cubicBezTo>
                  <a:cubicBezTo>
                    <a:pt x="339" y="201"/>
                    <a:pt x="518" y="435"/>
                    <a:pt x="629" y="710"/>
                  </a:cubicBezTo>
                  <a:cubicBezTo>
                    <a:pt x="951" y="1508"/>
                    <a:pt x="1122" y="1936"/>
                    <a:pt x="1213" y="2161"/>
                  </a:cubicBezTo>
                  <a:cubicBezTo>
                    <a:pt x="1214" y="2164"/>
                    <a:pt x="1214" y="2164"/>
                    <a:pt x="1214" y="2164"/>
                  </a:cubicBezTo>
                  <a:cubicBezTo>
                    <a:pt x="1163" y="2164"/>
                    <a:pt x="1163" y="2164"/>
                    <a:pt x="1163" y="2164"/>
                  </a:cubicBezTo>
                  <a:cubicBezTo>
                    <a:pt x="1151" y="2135"/>
                    <a:pt x="1151" y="2135"/>
                    <a:pt x="1151" y="2135"/>
                  </a:cubicBezTo>
                  <a:cubicBezTo>
                    <a:pt x="584" y="732"/>
                    <a:pt x="584" y="728"/>
                    <a:pt x="584" y="728"/>
                  </a:cubicBezTo>
                  <a:cubicBezTo>
                    <a:pt x="476" y="461"/>
                    <a:pt x="303" y="235"/>
                    <a:pt x="87" y="65"/>
                  </a:cubicBezTo>
                  <a:lnTo>
                    <a:pt x="0" y="0"/>
                  </a:lnTo>
                  <a:close/>
                </a:path>
              </a:pathLst>
            </a:custGeom>
            <a:solidFill>
              <a:srgbClr val="4F79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
            <p:cNvSpPr>
              <a:spLocks/>
            </p:cNvSpPr>
            <p:nvPr userDrawn="1"/>
          </p:nvSpPr>
          <p:spPr bwMode="auto">
            <a:xfrm>
              <a:off x="1260" y="-2"/>
              <a:ext cx="676" cy="873"/>
            </a:xfrm>
            <a:custGeom>
              <a:avLst/>
              <a:gdLst>
                <a:gd name="T0" fmla="*/ 0 w 338"/>
                <a:gd name="T1" fmla="*/ 0 h 437"/>
                <a:gd name="T2" fmla="*/ 63 w 338"/>
                <a:gd name="T3" fmla="*/ 0 h 437"/>
                <a:gd name="T4" fmla="*/ 119 w 338"/>
                <a:gd name="T5" fmla="*/ 69 h 437"/>
                <a:gd name="T6" fmla="*/ 327 w 338"/>
                <a:gd name="T7" fmla="*/ 393 h 437"/>
                <a:gd name="T8" fmla="*/ 338 w 338"/>
                <a:gd name="T9" fmla="*/ 415 h 437"/>
                <a:gd name="T10" fmla="*/ 295 w 338"/>
                <a:gd name="T11" fmla="*/ 437 h 437"/>
                <a:gd name="T12" fmla="*/ 284 w 338"/>
                <a:gd name="T13" fmla="*/ 415 h 437"/>
                <a:gd name="T14" fmla="*/ 1 w 338"/>
                <a:gd name="T15" fmla="*/ 2 h 437"/>
                <a:gd name="T16" fmla="*/ 0 w 338"/>
                <a:gd name="T1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437">
                  <a:moveTo>
                    <a:pt x="0" y="0"/>
                  </a:moveTo>
                  <a:cubicBezTo>
                    <a:pt x="63" y="0"/>
                    <a:pt x="63" y="0"/>
                    <a:pt x="63" y="0"/>
                  </a:cubicBezTo>
                  <a:cubicBezTo>
                    <a:pt x="119" y="69"/>
                    <a:pt x="119" y="69"/>
                    <a:pt x="119" y="69"/>
                  </a:cubicBezTo>
                  <a:cubicBezTo>
                    <a:pt x="198" y="170"/>
                    <a:pt x="268" y="278"/>
                    <a:pt x="327" y="393"/>
                  </a:cubicBezTo>
                  <a:cubicBezTo>
                    <a:pt x="338" y="415"/>
                    <a:pt x="338" y="415"/>
                    <a:pt x="338" y="415"/>
                  </a:cubicBezTo>
                  <a:cubicBezTo>
                    <a:pt x="295" y="437"/>
                    <a:pt x="295" y="437"/>
                    <a:pt x="295" y="437"/>
                  </a:cubicBezTo>
                  <a:cubicBezTo>
                    <a:pt x="284" y="415"/>
                    <a:pt x="284" y="415"/>
                    <a:pt x="284" y="415"/>
                  </a:cubicBezTo>
                  <a:cubicBezTo>
                    <a:pt x="207" y="266"/>
                    <a:pt x="112" y="127"/>
                    <a:pt x="1" y="2"/>
                  </a:cubicBezTo>
                  <a:lnTo>
                    <a:pt x="0" y="0"/>
                  </a:lnTo>
                  <a:close/>
                </a:path>
              </a:pathLst>
            </a:custGeom>
            <a:solidFill>
              <a:srgbClr val="F6BF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6" name="Picture 65"/>
          <p:cNvPicPr>
            <a:picLocks noChangeAspect="1"/>
          </p:cNvPicPr>
          <p:nvPr userDrawn="1"/>
        </p:nvPicPr>
        <p:blipFill>
          <a:blip r:embed="rId2"/>
          <a:stretch>
            <a:fillRect/>
          </a:stretch>
        </p:blipFill>
        <p:spPr>
          <a:xfrm>
            <a:off x="5534025" y="4969568"/>
            <a:ext cx="3017838" cy="654471"/>
          </a:xfrm>
          <a:prstGeom prst="rect">
            <a:avLst/>
          </a:prstGeom>
        </p:spPr>
      </p:pic>
    </p:spTree>
    <p:extLst>
      <p:ext uri="{BB962C8B-B14F-4D97-AF65-F5344CB8AC3E}">
        <p14:creationId xmlns:p14="http://schemas.microsoft.com/office/powerpoint/2010/main" val="389977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userDrawn="1"/>
        </p:nvSpPr>
        <p:spPr>
          <a:xfrm>
            <a:off x="4002346" y="2176992"/>
            <a:ext cx="4187309" cy="938719"/>
          </a:xfrm>
          <a:prstGeom prst="rect">
            <a:avLst/>
          </a:prstGeom>
          <a:noFill/>
        </p:spPr>
        <p:txBody>
          <a:bodyPr wrap="square" rtlCol="0">
            <a:noAutofit/>
          </a:bodyPr>
          <a:lstStyle/>
          <a:p>
            <a:pPr algn="ctr"/>
            <a:r>
              <a:rPr lang="en-US" sz="5500" dirty="0" smtClean="0">
                <a:solidFill>
                  <a:schemeClr val="bg2"/>
                </a:solidFill>
              </a:rPr>
              <a:t>Thank You</a:t>
            </a:r>
            <a:endParaRPr lang="en-US" sz="5500" dirty="0">
              <a:solidFill>
                <a:schemeClr val="bg2"/>
              </a:solidFill>
            </a:endParaRPr>
          </a:p>
        </p:txBody>
      </p:sp>
      <p:grpSp>
        <p:nvGrpSpPr>
          <p:cNvPr id="23" name="Group 22"/>
          <p:cNvGrpSpPr/>
          <p:nvPr userDrawn="1"/>
        </p:nvGrpSpPr>
        <p:grpSpPr>
          <a:xfrm>
            <a:off x="7931150" y="4984384"/>
            <a:ext cx="3016250" cy="654051"/>
            <a:chOff x="7931150" y="3760788"/>
            <a:chExt cx="3016250" cy="654051"/>
          </a:xfrm>
          <a:solidFill>
            <a:schemeClr val="bg1"/>
          </a:solidFill>
        </p:grpSpPr>
        <p:sp>
          <p:nvSpPr>
            <p:cNvPr id="8"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21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Rectangle 4"/>
          <p:cNvSpPr/>
          <p:nvPr userDrawn="1"/>
        </p:nvSpPr>
        <p:spPr>
          <a:xfrm>
            <a:off x="-73095" y="-82226"/>
            <a:ext cx="12338190" cy="702245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4587298" y="3099600"/>
            <a:ext cx="3016250" cy="654051"/>
            <a:chOff x="7931150" y="3760788"/>
            <a:chExt cx="3016250" cy="654051"/>
          </a:xfrm>
          <a:solidFill>
            <a:schemeClr val="bg1"/>
          </a:solidFill>
        </p:grpSpPr>
        <p:sp>
          <p:nvSpPr>
            <p:cNvPr id="7" name="Freeform 5"/>
            <p:cNvSpPr>
              <a:spLocks noEditPoints="1"/>
            </p:cNvSpPr>
            <p:nvPr userDrawn="1"/>
          </p:nvSpPr>
          <p:spPr bwMode="auto">
            <a:xfrm>
              <a:off x="8816975" y="3902076"/>
              <a:ext cx="2130425" cy="322263"/>
            </a:xfrm>
            <a:custGeom>
              <a:avLst/>
              <a:gdLst>
                <a:gd name="T0" fmla="*/ 0 w 2810"/>
                <a:gd name="T1" fmla="*/ 425 h 426"/>
                <a:gd name="T2" fmla="*/ 351 w 2810"/>
                <a:gd name="T3" fmla="*/ 425 h 426"/>
                <a:gd name="T4" fmla="*/ 642 w 2810"/>
                <a:gd name="T5" fmla="*/ 138 h 426"/>
                <a:gd name="T6" fmla="*/ 420 w 2810"/>
                <a:gd name="T7" fmla="*/ 143 h 426"/>
                <a:gd name="T8" fmla="*/ 397 w 2810"/>
                <a:gd name="T9" fmla="*/ 345 h 426"/>
                <a:gd name="T10" fmla="*/ 583 w 2810"/>
                <a:gd name="T11" fmla="*/ 426 h 426"/>
                <a:gd name="T12" fmla="*/ 584 w 2810"/>
                <a:gd name="T13" fmla="*/ 367 h 426"/>
                <a:gd name="T14" fmla="*/ 471 w 2810"/>
                <a:gd name="T15" fmla="*/ 331 h 426"/>
                <a:gd name="T16" fmla="*/ 660 w 2810"/>
                <a:gd name="T17" fmla="*/ 284 h 426"/>
                <a:gd name="T18" fmla="*/ 664 w 2810"/>
                <a:gd name="T19" fmla="*/ 175 h 426"/>
                <a:gd name="T20" fmla="*/ 471 w 2810"/>
                <a:gd name="T21" fmla="*/ 202 h 426"/>
                <a:gd name="T22" fmla="*/ 564 w 2810"/>
                <a:gd name="T23" fmla="*/ 167 h 426"/>
                <a:gd name="T24" fmla="*/ 597 w 2810"/>
                <a:gd name="T25" fmla="*/ 239 h 426"/>
                <a:gd name="T26" fmla="*/ 790 w 2810"/>
                <a:gd name="T27" fmla="*/ 30 h 426"/>
                <a:gd name="T28" fmla="*/ 737 w 2810"/>
                <a:gd name="T29" fmla="*/ 401 h 426"/>
                <a:gd name="T30" fmla="*/ 898 w 2810"/>
                <a:gd name="T31" fmla="*/ 361 h 426"/>
                <a:gd name="T32" fmla="*/ 792 w 2810"/>
                <a:gd name="T33" fmla="*/ 333 h 426"/>
                <a:gd name="T34" fmla="*/ 1077 w 2810"/>
                <a:gd name="T35" fmla="*/ 364 h 426"/>
                <a:gd name="T36" fmla="*/ 1005 w 2810"/>
                <a:gd name="T37" fmla="*/ 286 h 426"/>
                <a:gd name="T38" fmla="*/ 1041 w 2810"/>
                <a:gd name="T39" fmla="*/ 179 h 426"/>
                <a:gd name="T40" fmla="*/ 1163 w 2810"/>
                <a:gd name="T41" fmla="*/ 115 h 426"/>
                <a:gd name="T42" fmla="*/ 934 w 2810"/>
                <a:gd name="T43" fmla="*/ 189 h 426"/>
                <a:gd name="T44" fmla="*/ 959 w 2810"/>
                <a:gd name="T45" fmla="*/ 395 h 426"/>
                <a:gd name="T46" fmla="*/ 1151 w 2810"/>
                <a:gd name="T47" fmla="*/ 425 h 426"/>
                <a:gd name="T48" fmla="*/ 1327 w 2810"/>
                <a:gd name="T49" fmla="*/ 113 h 426"/>
                <a:gd name="T50" fmla="*/ 1202 w 2810"/>
                <a:gd name="T51" fmla="*/ 221 h 426"/>
                <a:gd name="T52" fmla="*/ 1281 w 2810"/>
                <a:gd name="T53" fmla="*/ 209 h 426"/>
                <a:gd name="T54" fmla="*/ 1359 w 2810"/>
                <a:gd name="T55" fmla="*/ 177 h 426"/>
                <a:gd name="T56" fmla="*/ 1327 w 2810"/>
                <a:gd name="T57" fmla="*/ 113 h 426"/>
                <a:gd name="T58" fmla="*/ 1439 w 2810"/>
                <a:gd name="T59" fmla="*/ 114 h 426"/>
                <a:gd name="T60" fmla="*/ 1507 w 2810"/>
                <a:gd name="T61" fmla="*/ 176 h 426"/>
                <a:gd name="T62" fmla="*/ 1598 w 2810"/>
                <a:gd name="T63" fmla="*/ 204 h 426"/>
                <a:gd name="T64" fmla="*/ 1519 w 2810"/>
                <a:gd name="T65" fmla="*/ 225 h 426"/>
                <a:gd name="T66" fmla="*/ 1425 w 2810"/>
                <a:gd name="T67" fmla="*/ 401 h 426"/>
                <a:gd name="T68" fmla="*/ 1677 w 2810"/>
                <a:gd name="T69" fmla="*/ 369 h 426"/>
                <a:gd name="T70" fmla="*/ 1526 w 2810"/>
                <a:gd name="T71" fmla="*/ 369 h 426"/>
                <a:gd name="T72" fmla="*/ 1486 w 2810"/>
                <a:gd name="T73" fmla="*/ 289 h 426"/>
                <a:gd name="T74" fmla="*/ 1591 w 2810"/>
                <a:gd name="T75" fmla="*/ 290 h 426"/>
                <a:gd name="T76" fmla="*/ 1868 w 2810"/>
                <a:gd name="T77" fmla="*/ 364 h 426"/>
                <a:gd name="T78" fmla="*/ 1796 w 2810"/>
                <a:gd name="T79" fmla="*/ 286 h 426"/>
                <a:gd name="T80" fmla="*/ 1832 w 2810"/>
                <a:gd name="T81" fmla="*/ 179 h 426"/>
                <a:gd name="T82" fmla="*/ 1954 w 2810"/>
                <a:gd name="T83" fmla="*/ 115 h 426"/>
                <a:gd name="T84" fmla="*/ 1725 w 2810"/>
                <a:gd name="T85" fmla="*/ 189 h 426"/>
                <a:gd name="T86" fmla="*/ 1750 w 2810"/>
                <a:gd name="T87" fmla="*/ 395 h 426"/>
                <a:gd name="T88" fmla="*/ 1943 w 2810"/>
                <a:gd name="T89" fmla="*/ 425 h 426"/>
                <a:gd name="T90" fmla="*/ 2288 w 2810"/>
                <a:gd name="T91" fmla="*/ 114 h 426"/>
                <a:gd name="T92" fmla="*/ 1999 w 2810"/>
                <a:gd name="T93" fmla="*/ 10 h 426"/>
                <a:gd name="T94" fmla="*/ 2205 w 2810"/>
                <a:gd name="T95" fmla="*/ 425 h 426"/>
                <a:gd name="T96" fmla="*/ 2542 w 2810"/>
                <a:gd name="T97" fmla="*/ 138 h 426"/>
                <a:gd name="T98" fmla="*/ 2320 w 2810"/>
                <a:gd name="T99" fmla="*/ 143 h 426"/>
                <a:gd name="T100" fmla="*/ 2297 w 2810"/>
                <a:gd name="T101" fmla="*/ 345 h 426"/>
                <a:gd name="T102" fmla="*/ 2483 w 2810"/>
                <a:gd name="T103" fmla="*/ 426 h 426"/>
                <a:gd name="T104" fmla="*/ 2484 w 2810"/>
                <a:gd name="T105" fmla="*/ 367 h 426"/>
                <a:gd name="T106" fmla="*/ 2371 w 2810"/>
                <a:gd name="T107" fmla="*/ 331 h 426"/>
                <a:gd name="T108" fmla="*/ 2560 w 2810"/>
                <a:gd name="T109" fmla="*/ 284 h 426"/>
                <a:gd name="T110" fmla="*/ 2564 w 2810"/>
                <a:gd name="T111" fmla="*/ 175 h 426"/>
                <a:gd name="T112" fmla="*/ 2371 w 2810"/>
                <a:gd name="T113" fmla="*/ 202 h 426"/>
                <a:gd name="T114" fmla="*/ 2464 w 2810"/>
                <a:gd name="T115" fmla="*/ 167 h 426"/>
                <a:gd name="T116" fmla="*/ 2497 w 2810"/>
                <a:gd name="T117" fmla="*/ 239 h 426"/>
                <a:gd name="T118" fmla="*/ 2647 w 2810"/>
                <a:gd name="T119" fmla="*/ 137 h 426"/>
                <a:gd name="T120" fmla="*/ 2691 w 2810"/>
                <a:gd name="T121" fmla="*/ 425 h 426"/>
                <a:gd name="T122" fmla="*/ 2717 w 2810"/>
                <a:gd name="T123" fmla="*/ 181 h 426"/>
                <a:gd name="T124" fmla="*/ 2810 w 2810"/>
                <a:gd name="T125" fmla="*/ 11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0" h="426">
                  <a:moveTo>
                    <a:pt x="272" y="295"/>
                  </a:moveTo>
                  <a:cubicBezTo>
                    <a:pt x="69" y="0"/>
                    <a:pt x="69" y="0"/>
                    <a:pt x="69" y="0"/>
                  </a:cubicBezTo>
                  <a:cubicBezTo>
                    <a:pt x="0" y="0"/>
                    <a:pt x="0" y="0"/>
                    <a:pt x="0" y="0"/>
                  </a:cubicBezTo>
                  <a:cubicBezTo>
                    <a:pt x="0" y="425"/>
                    <a:pt x="0" y="425"/>
                    <a:pt x="0" y="425"/>
                  </a:cubicBezTo>
                  <a:cubicBezTo>
                    <a:pt x="79" y="425"/>
                    <a:pt x="79" y="425"/>
                    <a:pt x="79" y="425"/>
                  </a:cubicBezTo>
                  <a:cubicBezTo>
                    <a:pt x="79" y="132"/>
                    <a:pt x="79" y="132"/>
                    <a:pt x="79" y="132"/>
                  </a:cubicBezTo>
                  <a:cubicBezTo>
                    <a:pt x="282" y="425"/>
                    <a:pt x="282" y="425"/>
                    <a:pt x="282" y="425"/>
                  </a:cubicBezTo>
                  <a:cubicBezTo>
                    <a:pt x="351" y="425"/>
                    <a:pt x="351" y="425"/>
                    <a:pt x="351" y="425"/>
                  </a:cubicBezTo>
                  <a:cubicBezTo>
                    <a:pt x="351" y="0"/>
                    <a:pt x="351" y="0"/>
                    <a:pt x="351" y="0"/>
                  </a:cubicBezTo>
                  <a:cubicBezTo>
                    <a:pt x="272" y="0"/>
                    <a:pt x="272" y="0"/>
                    <a:pt x="272" y="0"/>
                  </a:cubicBezTo>
                  <a:lnTo>
                    <a:pt x="272" y="295"/>
                  </a:lnTo>
                  <a:close/>
                  <a:moveTo>
                    <a:pt x="642" y="138"/>
                  </a:moveTo>
                  <a:cubicBezTo>
                    <a:pt x="631" y="127"/>
                    <a:pt x="617" y="119"/>
                    <a:pt x="600" y="114"/>
                  </a:cubicBezTo>
                  <a:cubicBezTo>
                    <a:pt x="583" y="108"/>
                    <a:pt x="561" y="105"/>
                    <a:pt x="535" y="105"/>
                  </a:cubicBezTo>
                  <a:cubicBezTo>
                    <a:pt x="506" y="105"/>
                    <a:pt x="483" y="108"/>
                    <a:pt x="464" y="114"/>
                  </a:cubicBezTo>
                  <a:cubicBezTo>
                    <a:pt x="446" y="121"/>
                    <a:pt x="431" y="130"/>
                    <a:pt x="420" y="143"/>
                  </a:cubicBezTo>
                  <a:cubicBezTo>
                    <a:pt x="409" y="155"/>
                    <a:pt x="402" y="171"/>
                    <a:pt x="397" y="189"/>
                  </a:cubicBezTo>
                  <a:cubicBezTo>
                    <a:pt x="393" y="207"/>
                    <a:pt x="391" y="229"/>
                    <a:pt x="391" y="252"/>
                  </a:cubicBezTo>
                  <a:cubicBezTo>
                    <a:pt x="391" y="286"/>
                    <a:pt x="391" y="286"/>
                    <a:pt x="391" y="286"/>
                  </a:cubicBezTo>
                  <a:cubicBezTo>
                    <a:pt x="391" y="308"/>
                    <a:pt x="393" y="328"/>
                    <a:pt x="397" y="345"/>
                  </a:cubicBezTo>
                  <a:cubicBezTo>
                    <a:pt x="401" y="363"/>
                    <a:pt x="409" y="377"/>
                    <a:pt x="419" y="389"/>
                  </a:cubicBezTo>
                  <a:cubicBezTo>
                    <a:pt x="430" y="401"/>
                    <a:pt x="444" y="410"/>
                    <a:pt x="462" y="417"/>
                  </a:cubicBezTo>
                  <a:cubicBezTo>
                    <a:pt x="481" y="423"/>
                    <a:pt x="504" y="426"/>
                    <a:pt x="532" y="426"/>
                  </a:cubicBezTo>
                  <a:cubicBezTo>
                    <a:pt x="583" y="426"/>
                    <a:pt x="583" y="426"/>
                    <a:pt x="583" y="426"/>
                  </a:cubicBezTo>
                  <a:cubicBezTo>
                    <a:pt x="591" y="426"/>
                    <a:pt x="599" y="426"/>
                    <a:pt x="608" y="426"/>
                  </a:cubicBezTo>
                  <a:cubicBezTo>
                    <a:pt x="617" y="426"/>
                    <a:pt x="627" y="426"/>
                    <a:pt x="638" y="425"/>
                  </a:cubicBezTo>
                  <a:cubicBezTo>
                    <a:pt x="650" y="365"/>
                    <a:pt x="650" y="365"/>
                    <a:pt x="650" y="365"/>
                  </a:cubicBezTo>
                  <a:cubicBezTo>
                    <a:pt x="624" y="366"/>
                    <a:pt x="602" y="367"/>
                    <a:pt x="584" y="367"/>
                  </a:cubicBezTo>
                  <a:cubicBezTo>
                    <a:pt x="536" y="367"/>
                    <a:pt x="536" y="367"/>
                    <a:pt x="536" y="367"/>
                  </a:cubicBezTo>
                  <a:cubicBezTo>
                    <a:pt x="522" y="367"/>
                    <a:pt x="510" y="366"/>
                    <a:pt x="501" y="364"/>
                  </a:cubicBezTo>
                  <a:cubicBezTo>
                    <a:pt x="492" y="362"/>
                    <a:pt x="486" y="358"/>
                    <a:pt x="481" y="353"/>
                  </a:cubicBezTo>
                  <a:cubicBezTo>
                    <a:pt x="476" y="348"/>
                    <a:pt x="472" y="340"/>
                    <a:pt x="471" y="331"/>
                  </a:cubicBezTo>
                  <a:cubicBezTo>
                    <a:pt x="469" y="322"/>
                    <a:pt x="468" y="310"/>
                    <a:pt x="468" y="296"/>
                  </a:cubicBezTo>
                  <a:cubicBezTo>
                    <a:pt x="624" y="296"/>
                    <a:pt x="624" y="296"/>
                    <a:pt x="624" y="296"/>
                  </a:cubicBezTo>
                  <a:cubicBezTo>
                    <a:pt x="632" y="296"/>
                    <a:pt x="640" y="295"/>
                    <a:pt x="646" y="294"/>
                  </a:cubicBezTo>
                  <a:cubicBezTo>
                    <a:pt x="652" y="292"/>
                    <a:pt x="657" y="289"/>
                    <a:pt x="660" y="284"/>
                  </a:cubicBezTo>
                  <a:cubicBezTo>
                    <a:pt x="664" y="279"/>
                    <a:pt x="667" y="273"/>
                    <a:pt x="669" y="264"/>
                  </a:cubicBezTo>
                  <a:cubicBezTo>
                    <a:pt x="670" y="256"/>
                    <a:pt x="671" y="244"/>
                    <a:pt x="671" y="231"/>
                  </a:cubicBezTo>
                  <a:cubicBezTo>
                    <a:pt x="671" y="221"/>
                    <a:pt x="671" y="221"/>
                    <a:pt x="671" y="221"/>
                  </a:cubicBezTo>
                  <a:cubicBezTo>
                    <a:pt x="671" y="204"/>
                    <a:pt x="669" y="189"/>
                    <a:pt x="664" y="175"/>
                  </a:cubicBezTo>
                  <a:cubicBezTo>
                    <a:pt x="660" y="160"/>
                    <a:pt x="652" y="148"/>
                    <a:pt x="642" y="138"/>
                  </a:cubicBezTo>
                  <a:moveTo>
                    <a:pt x="597" y="239"/>
                  </a:moveTo>
                  <a:cubicBezTo>
                    <a:pt x="468" y="239"/>
                    <a:pt x="468" y="239"/>
                    <a:pt x="468" y="239"/>
                  </a:cubicBezTo>
                  <a:cubicBezTo>
                    <a:pt x="468" y="224"/>
                    <a:pt x="469" y="212"/>
                    <a:pt x="471" y="202"/>
                  </a:cubicBezTo>
                  <a:cubicBezTo>
                    <a:pt x="472" y="192"/>
                    <a:pt x="476" y="184"/>
                    <a:pt x="480" y="179"/>
                  </a:cubicBezTo>
                  <a:cubicBezTo>
                    <a:pt x="485" y="173"/>
                    <a:pt x="492" y="169"/>
                    <a:pt x="500" y="167"/>
                  </a:cubicBezTo>
                  <a:cubicBezTo>
                    <a:pt x="508" y="165"/>
                    <a:pt x="519" y="163"/>
                    <a:pt x="533" y="163"/>
                  </a:cubicBezTo>
                  <a:cubicBezTo>
                    <a:pt x="545" y="163"/>
                    <a:pt x="556" y="165"/>
                    <a:pt x="564" y="167"/>
                  </a:cubicBezTo>
                  <a:cubicBezTo>
                    <a:pt x="572" y="169"/>
                    <a:pt x="579" y="172"/>
                    <a:pt x="584" y="177"/>
                  </a:cubicBezTo>
                  <a:cubicBezTo>
                    <a:pt x="588" y="182"/>
                    <a:pt x="592" y="188"/>
                    <a:pt x="594" y="196"/>
                  </a:cubicBezTo>
                  <a:cubicBezTo>
                    <a:pt x="596" y="204"/>
                    <a:pt x="597" y="214"/>
                    <a:pt x="597" y="226"/>
                  </a:cubicBezTo>
                  <a:lnTo>
                    <a:pt x="597" y="239"/>
                  </a:lnTo>
                  <a:close/>
                  <a:moveTo>
                    <a:pt x="889" y="178"/>
                  </a:moveTo>
                  <a:cubicBezTo>
                    <a:pt x="902" y="114"/>
                    <a:pt x="902" y="114"/>
                    <a:pt x="902" y="114"/>
                  </a:cubicBezTo>
                  <a:cubicBezTo>
                    <a:pt x="790" y="114"/>
                    <a:pt x="790" y="114"/>
                    <a:pt x="790" y="114"/>
                  </a:cubicBezTo>
                  <a:cubicBezTo>
                    <a:pt x="790" y="30"/>
                    <a:pt x="790" y="30"/>
                    <a:pt x="790" y="30"/>
                  </a:cubicBezTo>
                  <a:cubicBezTo>
                    <a:pt x="713" y="42"/>
                    <a:pt x="713" y="42"/>
                    <a:pt x="713" y="42"/>
                  </a:cubicBezTo>
                  <a:cubicBezTo>
                    <a:pt x="713" y="308"/>
                    <a:pt x="713" y="308"/>
                    <a:pt x="713" y="308"/>
                  </a:cubicBezTo>
                  <a:cubicBezTo>
                    <a:pt x="713" y="331"/>
                    <a:pt x="714" y="350"/>
                    <a:pt x="718" y="365"/>
                  </a:cubicBezTo>
                  <a:cubicBezTo>
                    <a:pt x="722" y="380"/>
                    <a:pt x="728" y="392"/>
                    <a:pt x="737" y="401"/>
                  </a:cubicBezTo>
                  <a:cubicBezTo>
                    <a:pt x="747" y="410"/>
                    <a:pt x="759" y="416"/>
                    <a:pt x="776" y="420"/>
                  </a:cubicBezTo>
                  <a:cubicBezTo>
                    <a:pt x="792" y="423"/>
                    <a:pt x="812" y="425"/>
                    <a:pt x="837" y="425"/>
                  </a:cubicBezTo>
                  <a:cubicBezTo>
                    <a:pt x="886" y="425"/>
                    <a:pt x="886" y="425"/>
                    <a:pt x="886" y="425"/>
                  </a:cubicBezTo>
                  <a:cubicBezTo>
                    <a:pt x="898" y="361"/>
                    <a:pt x="898" y="361"/>
                    <a:pt x="898" y="361"/>
                  </a:cubicBezTo>
                  <a:cubicBezTo>
                    <a:pt x="843" y="361"/>
                    <a:pt x="843" y="361"/>
                    <a:pt x="843" y="361"/>
                  </a:cubicBezTo>
                  <a:cubicBezTo>
                    <a:pt x="832" y="361"/>
                    <a:pt x="823" y="360"/>
                    <a:pt x="816" y="359"/>
                  </a:cubicBezTo>
                  <a:cubicBezTo>
                    <a:pt x="809" y="358"/>
                    <a:pt x="804" y="355"/>
                    <a:pt x="800" y="351"/>
                  </a:cubicBezTo>
                  <a:cubicBezTo>
                    <a:pt x="796" y="347"/>
                    <a:pt x="794" y="341"/>
                    <a:pt x="792" y="333"/>
                  </a:cubicBezTo>
                  <a:cubicBezTo>
                    <a:pt x="791" y="326"/>
                    <a:pt x="790" y="316"/>
                    <a:pt x="790" y="304"/>
                  </a:cubicBezTo>
                  <a:cubicBezTo>
                    <a:pt x="790" y="178"/>
                    <a:pt x="790" y="178"/>
                    <a:pt x="790" y="178"/>
                  </a:cubicBezTo>
                  <a:lnTo>
                    <a:pt x="889" y="178"/>
                  </a:lnTo>
                  <a:close/>
                  <a:moveTo>
                    <a:pt x="1077" y="364"/>
                  </a:moveTo>
                  <a:cubicBezTo>
                    <a:pt x="1063" y="364"/>
                    <a:pt x="1051" y="363"/>
                    <a:pt x="1042" y="361"/>
                  </a:cubicBezTo>
                  <a:cubicBezTo>
                    <a:pt x="1032" y="359"/>
                    <a:pt x="1025" y="355"/>
                    <a:pt x="1020" y="350"/>
                  </a:cubicBezTo>
                  <a:cubicBezTo>
                    <a:pt x="1014" y="345"/>
                    <a:pt x="1010" y="337"/>
                    <a:pt x="1008" y="327"/>
                  </a:cubicBezTo>
                  <a:cubicBezTo>
                    <a:pt x="1006" y="316"/>
                    <a:pt x="1005" y="303"/>
                    <a:pt x="1005" y="286"/>
                  </a:cubicBezTo>
                  <a:cubicBezTo>
                    <a:pt x="1005" y="254"/>
                    <a:pt x="1005" y="254"/>
                    <a:pt x="1005" y="254"/>
                  </a:cubicBezTo>
                  <a:cubicBezTo>
                    <a:pt x="1005" y="237"/>
                    <a:pt x="1006" y="223"/>
                    <a:pt x="1008" y="213"/>
                  </a:cubicBezTo>
                  <a:cubicBezTo>
                    <a:pt x="1010" y="203"/>
                    <a:pt x="1014" y="195"/>
                    <a:pt x="1019" y="189"/>
                  </a:cubicBezTo>
                  <a:cubicBezTo>
                    <a:pt x="1024" y="184"/>
                    <a:pt x="1032" y="180"/>
                    <a:pt x="1041" y="179"/>
                  </a:cubicBezTo>
                  <a:cubicBezTo>
                    <a:pt x="1050" y="177"/>
                    <a:pt x="1062" y="176"/>
                    <a:pt x="1077" y="176"/>
                  </a:cubicBezTo>
                  <a:cubicBezTo>
                    <a:pt x="1084" y="176"/>
                    <a:pt x="1094" y="176"/>
                    <a:pt x="1106" y="176"/>
                  </a:cubicBezTo>
                  <a:cubicBezTo>
                    <a:pt x="1119" y="176"/>
                    <a:pt x="1133" y="177"/>
                    <a:pt x="1150" y="178"/>
                  </a:cubicBezTo>
                  <a:cubicBezTo>
                    <a:pt x="1163" y="115"/>
                    <a:pt x="1163" y="115"/>
                    <a:pt x="1163" y="115"/>
                  </a:cubicBezTo>
                  <a:cubicBezTo>
                    <a:pt x="1126" y="114"/>
                    <a:pt x="1097" y="113"/>
                    <a:pt x="1075" y="113"/>
                  </a:cubicBezTo>
                  <a:cubicBezTo>
                    <a:pt x="1047" y="113"/>
                    <a:pt x="1024" y="116"/>
                    <a:pt x="1005" y="121"/>
                  </a:cubicBezTo>
                  <a:cubicBezTo>
                    <a:pt x="986" y="126"/>
                    <a:pt x="971" y="134"/>
                    <a:pt x="959" y="145"/>
                  </a:cubicBezTo>
                  <a:cubicBezTo>
                    <a:pt x="948" y="156"/>
                    <a:pt x="939" y="171"/>
                    <a:pt x="934" y="189"/>
                  </a:cubicBezTo>
                  <a:cubicBezTo>
                    <a:pt x="929" y="206"/>
                    <a:pt x="926" y="228"/>
                    <a:pt x="926" y="254"/>
                  </a:cubicBezTo>
                  <a:cubicBezTo>
                    <a:pt x="926" y="286"/>
                    <a:pt x="926" y="286"/>
                    <a:pt x="926" y="286"/>
                  </a:cubicBezTo>
                  <a:cubicBezTo>
                    <a:pt x="926" y="312"/>
                    <a:pt x="929" y="334"/>
                    <a:pt x="934" y="351"/>
                  </a:cubicBezTo>
                  <a:cubicBezTo>
                    <a:pt x="939" y="369"/>
                    <a:pt x="947" y="384"/>
                    <a:pt x="959" y="395"/>
                  </a:cubicBezTo>
                  <a:cubicBezTo>
                    <a:pt x="970" y="406"/>
                    <a:pt x="986" y="414"/>
                    <a:pt x="1005" y="419"/>
                  </a:cubicBezTo>
                  <a:cubicBezTo>
                    <a:pt x="1024" y="424"/>
                    <a:pt x="1047" y="426"/>
                    <a:pt x="1075" y="426"/>
                  </a:cubicBezTo>
                  <a:cubicBezTo>
                    <a:pt x="1084" y="426"/>
                    <a:pt x="1096" y="426"/>
                    <a:pt x="1111" y="426"/>
                  </a:cubicBezTo>
                  <a:cubicBezTo>
                    <a:pt x="1125" y="426"/>
                    <a:pt x="1139" y="426"/>
                    <a:pt x="1151" y="425"/>
                  </a:cubicBezTo>
                  <a:cubicBezTo>
                    <a:pt x="1164" y="362"/>
                    <a:pt x="1164" y="362"/>
                    <a:pt x="1164" y="362"/>
                  </a:cubicBezTo>
                  <a:cubicBezTo>
                    <a:pt x="1151" y="363"/>
                    <a:pt x="1137" y="363"/>
                    <a:pt x="1121" y="363"/>
                  </a:cubicBezTo>
                  <a:cubicBezTo>
                    <a:pt x="1105" y="363"/>
                    <a:pt x="1090" y="364"/>
                    <a:pt x="1077" y="364"/>
                  </a:cubicBezTo>
                  <a:moveTo>
                    <a:pt x="1327" y="113"/>
                  </a:moveTo>
                  <a:cubicBezTo>
                    <a:pt x="1308" y="113"/>
                    <a:pt x="1290" y="115"/>
                    <a:pt x="1274" y="119"/>
                  </a:cubicBezTo>
                  <a:cubicBezTo>
                    <a:pt x="1259" y="123"/>
                    <a:pt x="1246" y="129"/>
                    <a:pt x="1235" y="137"/>
                  </a:cubicBezTo>
                  <a:cubicBezTo>
                    <a:pt x="1224" y="146"/>
                    <a:pt x="1216" y="157"/>
                    <a:pt x="1210" y="170"/>
                  </a:cubicBezTo>
                  <a:cubicBezTo>
                    <a:pt x="1205" y="184"/>
                    <a:pt x="1202" y="201"/>
                    <a:pt x="1202" y="221"/>
                  </a:cubicBezTo>
                  <a:cubicBezTo>
                    <a:pt x="1202" y="425"/>
                    <a:pt x="1202" y="425"/>
                    <a:pt x="1202" y="425"/>
                  </a:cubicBezTo>
                  <a:cubicBezTo>
                    <a:pt x="1280" y="425"/>
                    <a:pt x="1280" y="425"/>
                    <a:pt x="1280" y="425"/>
                  </a:cubicBezTo>
                  <a:cubicBezTo>
                    <a:pt x="1280" y="233"/>
                    <a:pt x="1280" y="233"/>
                    <a:pt x="1280" y="233"/>
                  </a:cubicBezTo>
                  <a:cubicBezTo>
                    <a:pt x="1280" y="224"/>
                    <a:pt x="1280" y="216"/>
                    <a:pt x="1281" y="209"/>
                  </a:cubicBezTo>
                  <a:cubicBezTo>
                    <a:pt x="1282" y="202"/>
                    <a:pt x="1285" y="196"/>
                    <a:pt x="1289" y="191"/>
                  </a:cubicBezTo>
                  <a:cubicBezTo>
                    <a:pt x="1293" y="187"/>
                    <a:pt x="1298" y="183"/>
                    <a:pt x="1305" y="181"/>
                  </a:cubicBezTo>
                  <a:cubicBezTo>
                    <a:pt x="1313" y="178"/>
                    <a:pt x="1322" y="177"/>
                    <a:pt x="1335" y="177"/>
                  </a:cubicBezTo>
                  <a:cubicBezTo>
                    <a:pt x="1342" y="177"/>
                    <a:pt x="1350" y="177"/>
                    <a:pt x="1359" y="177"/>
                  </a:cubicBezTo>
                  <a:cubicBezTo>
                    <a:pt x="1369" y="178"/>
                    <a:pt x="1377" y="178"/>
                    <a:pt x="1385" y="178"/>
                  </a:cubicBezTo>
                  <a:cubicBezTo>
                    <a:pt x="1398" y="114"/>
                    <a:pt x="1398" y="114"/>
                    <a:pt x="1398" y="114"/>
                  </a:cubicBezTo>
                  <a:cubicBezTo>
                    <a:pt x="1388" y="113"/>
                    <a:pt x="1377" y="113"/>
                    <a:pt x="1366" y="113"/>
                  </a:cubicBezTo>
                  <a:lnTo>
                    <a:pt x="1327" y="113"/>
                  </a:lnTo>
                  <a:close/>
                  <a:moveTo>
                    <a:pt x="1643" y="139"/>
                  </a:moveTo>
                  <a:cubicBezTo>
                    <a:pt x="1620" y="122"/>
                    <a:pt x="1584" y="113"/>
                    <a:pt x="1536" y="113"/>
                  </a:cubicBezTo>
                  <a:cubicBezTo>
                    <a:pt x="1516" y="113"/>
                    <a:pt x="1498" y="113"/>
                    <a:pt x="1481" y="114"/>
                  </a:cubicBezTo>
                  <a:cubicBezTo>
                    <a:pt x="1464" y="114"/>
                    <a:pt x="1450" y="114"/>
                    <a:pt x="1439" y="114"/>
                  </a:cubicBezTo>
                  <a:cubicBezTo>
                    <a:pt x="1426" y="177"/>
                    <a:pt x="1426" y="177"/>
                    <a:pt x="1426" y="177"/>
                  </a:cubicBezTo>
                  <a:cubicBezTo>
                    <a:pt x="1434" y="177"/>
                    <a:pt x="1442" y="177"/>
                    <a:pt x="1452" y="177"/>
                  </a:cubicBezTo>
                  <a:cubicBezTo>
                    <a:pt x="1461" y="177"/>
                    <a:pt x="1470" y="176"/>
                    <a:pt x="1479" y="176"/>
                  </a:cubicBezTo>
                  <a:cubicBezTo>
                    <a:pt x="1489" y="176"/>
                    <a:pt x="1498" y="176"/>
                    <a:pt x="1507" y="176"/>
                  </a:cubicBezTo>
                  <a:cubicBezTo>
                    <a:pt x="1532" y="176"/>
                    <a:pt x="1532" y="176"/>
                    <a:pt x="1532" y="176"/>
                  </a:cubicBezTo>
                  <a:cubicBezTo>
                    <a:pt x="1546" y="176"/>
                    <a:pt x="1557" y="177"/>
                    <a:pt x="1566" y="178"/>
                  </a:cubicBezTo>
                  <a:cubicBezTo>
                    <a:pt x="1575" y="180"/>
                    <a:pt x="1582" y="183"/>
                    <a:pt x="1587" y="187"/>
                  </a:cubicBezTo>
                  <a:cubicBezTo>
                    <a:pt x="1592" y="191"/>
                    <a:pt x="1596" y="197"/>
                    <a:pt x="1598" y="204"/>
                  </a:cubicBezTo>
                  <a:cubicBezTo>
                    <a:pt x="1600" y="211"/>
                    <a:pt x="1601" y="220"/>
                    <a:pt x="1601" y="231"/>
                  </a:cubicBezTo>
                  <a:cubicBezTo>
                    <a:pt x="1601" y="242"/>
                    <a:pt x="1601" y="242"/>
                    <a:pt x="1601" y="242"/>
                  </a:cubicBezTo>
                  <a:cubicBezTo>
                    <a:pt x="1595" y="237"/>
                    <a:pt x="1584" y="233"/>
                    <a:pt x="1571" y="230"/>
                  </a:cubicBezTo>
                  <a:cubicBezTo>
                    <a:pt x="1557" y="227"/>
                    <a:pt x="1540" y="225"/>
                    <a:pt x="1519" y="225"/>
                  </a:cubicBezTo>
                  <a:cubicBezTo>
                    <a:pt x="1478" y="225"/>
                    <a:pt x="1447" y="232"/>
                    <a:pt x="1428" y="247"/>
                  </a:cubicBezTo>
                  <a:cubicBezTo>
                    <a:pt x="1408" y="262"/>
                    <a:pt x="1398" y="286"/>
                    <a:pt x="1398" y="319"/>
                  </a:cubicBezTo>
                  <a:cubicBezTo>
                    <a:pt x="1398" y="333"/>
                    <a:pt x="1398" y="333"/>
                    <a:pt x="1398" y="333"/>
                  </a:cubicBezTo>
                  <a:cubicBezTo>
                    <a:pt x="1398" y="362"/>
                    <a:pt x="1407" y="385"/>
                    <a:pt x="1425" y="401"/>
                  </a:cubicBezTo>
                  <a:cubicBezTo>
                    <a:pt x="1443" y="417"/>
                    <a:pt x="1473" y="425"/>
                    <a:pt x="1515" y="425"/>
                  </a:cubicBezTo>
                  <a:cubicBezTo>
                    <a:pt x="1613" y="425"/>
                    <a:pt x="1613" y="425"/>
                    <a:pt x="1613" y="425"/>
                  </a:cubicBezTo>
                  <a:cubicBezTo>
                    <a:pt x="1636" y="425"/>
                    <a:pt x="1653" y="421"/>
                    <a:pt x="1662" y="413"/>
                  </a:cubicBezTo>
                  <a:cubicBezTo>
                    <a:pt x="1672" y="405"/>
                    <a:pt x="1677" y="390"/>
                    <a:pt x="1677" y="369"/>
                  </a:cubicBezTo>
                  <a:cubicBezTo>
                    <a:pt x="1677" y="220"/>
                    <a:pt x="1677" y="220"/>
                    <a:pt x="1677" y="220"/>
                  </a:cubicBezTo>
                  <a:cubicBezTo>
                    <a:pt x="1677" y="183"/>
                    <a:pt x="1665" y="156"/>
                    <a:pt x="1643" y="139"/>
                  </a:cubicBezTo>
                  <a:moveTo>
                    <a:pt x="1601" y="369"/>
                  </a:moveTo>
                  <a:cubicBezTo>
                    <a:pt x="1526" y="369"/>
                    <a:pt x="1526" y="369"/>
                    <a:pt x="1526" y="369"/>
                  </a:cubicBezTo>
                  <a:cubicBezTo>
                    <a:pt x="1506" y="369"/>
                    <a:pt x="1492" y="366"/>
                    <a:pt x="1485" y="360"/>
                  </a:cubicBezTo>
                  <a:cubicBezTo>
                    <a:pt x="1477" y="354"/>
                    <a:pt x="1474" y="344"/>
                    <a:pt x="1474" y="331"/>
                  </a:cubicBezTo>
                  <a:cubicBezTo>
                    <a:pt x="1474" y="320"/>
                    <a:pt x="1474" y="320"/>
                    <a:pt x="1474" y="320"/>
                  </a:cubicBezTo>
                  <a:cubicBezTo>
                    <a:pt x="1474" y="305"/>
                    <a:pt x="1478" y="295"/>
                    <a:pt x="1486" y="289"/>
                  </a:cubicBezTo>
                  <a:cubicBezTo>
                    <a:pt x="1494" y="284"/>
                    <a:pt x="1509" y="281"/>
                    <a:pt x="1532" y="281"/>
                  </a:cubicBezTo>
                  <a:cubicBezTo>
                    <a:pt x="1541" y="281"/>
                    <a:pt x="1541" y="281"/>
                    <a:pt x="1541" y="281"/>
                  </a:cubicBezTo>
                  <a:cubicBezTo>
                    <a:pt x="1554" y="281"/>
                    <a:pt x="1564" y="282"/>
                    <a:pt x="1572" y="283"/>
                  </a:cubicBezTo>
                  <a:cubicBezTo>
                    <a:pt x="1580" y="285"/>
                    <a:pt x="1586" y="287"/>
                    <a:pt x="1591" y="290"/>
                  </a:cubicBezTo>
                  <a:cubicBezTo>
                    <a:pt x="1595" y="293"/>
                    <a:pt x="1598" y="297"/>
                    <a:pt x="1599" y="302"/>
                  </a:cubicBezTo>
                  <a:cubicBezTo>
                    <a:pt x="1601" y="307"/>
                    <a:pt x="1601" y="313"/>
                    <a:pt x="1601" y="321"/>
                  </a:cubicBezTo>
                  <a:lnTo>
                    <a:pt x="1601" y="369"/>
                  </a:lnTo>
                  <a:close/>
                  <a:moveTo>
                    <a:pt x="1868" y="364"/>
                  </a:moveTo>
                  <a:cubicBezTo>
                    <a:pt x="1854" y="364"/>
                    <a:pt x="1842" y="363"/>
                    <a:pt x="1833" y="361"/>
                  </a:cubicBezTo>
                  <a:cubicBezTo>
                    <a:pt x="1824" y="359"/>
                    <a:pt x="1816" y="355"/>
                    <a:pt x="1811" y="350"/>
                  </a:cubicBezTo>
                  <a:cubicBezTo>
                    <a:pt x="1806" y="345"/>
                    <a:pt x="1802" y="337"/>
                    <a:pt x="1800" y="327"/>
                  </a:cubicBezTo>
                  <a:cubicBezTo>
                    <a:pt x="1797" y="316"/>
                    <a:pt x="1796" y="303"/>
                    <a:pt x="1796" y="286"/>
                  </a:cubicBezTo>
                  <a:cubicBezTo>
                    <a:pt x="1796" y="254"/>
                    <a:pt x="1796" y="254"/>
                    <a:pt x="1796" y="254"/>
                  </a:cubicBezTo>
                  <a:cubicBezTo>
                    <a:pt x="1796" y="237"/>
                    <a:pt x="1797" y="223"/>
                    <a:pt x="1799" y="213"/>
                  </a:cubicBezTo>
                  <a:cubicBezTo>
                    <a:pt x="1801" y="203"/>
                    <a:pt x="1805" y="195"/>
                    <a:pt x="1810" y="189"/>
                  </a:cubicBezTo>
                  <a:cubicBezTo>
                    <a:pt x="1816" y="184"/>
                    <a:pt x="1823" y="180"/>
                    <a:pt x="1832" y="179"/>
                  </a:cubicBezTo>
                  <a:cubicBezTo>
                    <a:pt x="1841" y="177"/>
                    <a:pt x="1853" y="176"/>
                    <a:pt x="1868" y="176"/>
                  </a:cubicBezTo>
                  <a:cubicBezTo>
                    <a:pt x="1875" y="176"/>
                    <a:pt x="1885" y="176"/>
                    <a:pt x="1898" y="176"/>
                  </a:cubicBezTo>
                  <a:cubicBezTo>
                    <a:pt x="1910" y="176"/>
                    <a:pt x="1925" y="177"/>
                    <a:pt x="1942" y="178"/>
                  </a:cubicBezTo>
                  <a:cubicBezTo>
                    <a:pt x="1954" y="115"/>
                    <a:pt x="1954" y="115"/>
                    <a:pt x="1954" y="115"/>
                  </a:cubicBezTo>
                  <a:cubicBezTo>
                    <a:pt x="1917" y="114"/>
                    <a:pt x="1888" y="113"/>
                    <a:pt x="1866" y="113"/>
                  </a:cubicBezTo>
                  <a:cubicBezTo>
                    <a:pt x="1839" y="113"/>
                    <a:pt x="1816" y="116"/>
                    <a:pt x="1797" y="121"/>
                  </a:cubicBezTo>
                  <a:cubicBezTo>
                    <a:pt x="1778" y="126"/>
                    <a:pt x="1762" y="134"/>
                    <a:pt x="1751" y="145"/>
                  </a:cubicBezTo>
                  <a:cubicBezTo>
                    <a:pt x="1739" y="156"/>
                    <a:pt x="1730" y="171"/>
                    <a:pt x="1725" y="189"/>
                  </a:cubicBezTo>
                  <a:cubicBezTo>
                    <a:pt x="1720" y="206"/>
                    <a:pt x="1717" y="228"/>
                    <a:pt x="1717" y="254"/>
                  </a:cubicBezTo>
                  <a:cubicBezTo>
                    <a:pt x="1717" y="286"/>
                    <a:pt x="1717" y="286"/>
                    <a:pt x="1717" y="286"/>
                  </a:cubicBezTo>
                  <a:cubicBezTo>
                    <a:pt x="1717" y="312"/>
                    <a:pt x="1720" y="334"/>
                    <a:pt x="1725" y="351"/>
                  </a:cubicBezTo>
                  <a:cubicBezTo>
                    <a:pt x="1730" y="369"/>
                    <a:pt x="1738" y="384"/>
                    <a:pt x="1750" y="395"/>
                  </a:cubicBezTo>
                  <a:cubicBezTo>
                    <a:pt x="1762" y="406"/>
                    <a:pt x="1777" y="414"/>
                    <a:pt x="1796" y="419"/>
                  </a:cubicBezTo>
                  <a:cubicBezTo>
                    <a:pt x="1815" y="424"/>
                    <a:pt x="1838" y="426"/>
                    <a:pt x="1866" y="426"/>
                  </a:cubicBezTo>
                  <a:cubicBezTo>
                    <a:pt x="1876" y="426"/>
                    <a:pt x="1888" y="426"/>
                    <a:pt x="1902" y="426"/>
                  </a:cubicBezTo>
                  <a:cubicBezTo>
                    <a:pt x="1916" y="426"/>
                    <a:pt x="1930" y="426"/>
                    <a:pt x="1943" y="425"/>
                  </a:cubicBezTo>
                  <a:cubicBezTo>
                    <a:pt x="1955" y="362"/>
                    <a:pt x="1955" y="362"/>
                    <a:pt x="1955" y="362"/>
                  </a:cubicBezTo>
                  <a:cubicBezTo>
                    <a:pt x="1943" y="363"/>
                    <a:pt x="1928" y="363"/>
                    <a:pt x="1912" y="363"/>
                  </a:cubicBezTo>
                  <a:cubicBezTo>
                    <a:pt x="1896" y="363"/>
                    <a:pt x="1882" y="364"/>
                    <a:pt x="1868" y="364"/>
                  </a:cubicBezTo>
                  <a:moveTo>
                    <a:pt x="2288" y="114"/>
                  </a:moveTo>
                  <a:cubicBezTo>
                    <a:pt x="2194" y="114"/>
                    <a:pt x="2194" y="114"/>
                    <a:pt x="2194" y="114"/>
                  </a:cubicBezTo>
                  <a:cubicBezTo>
                    <a:pt x="2077" y="232"/>
                    <a:pt x="2077" y="232"/>
                    <a:pt x="2077" y="232"/>
                  </a:cubicBezTo>
                  <a:cubicBezTo>
                    <a:pt x="2077" y="10"/>
                    <a:pt x="2077" y="10"/>
                    <a:pt x="2077" y="10"/>
                  </a:cubicBezTo>
                  <a:cubicBezTo>
                    <a:pt x="1999" y="10"/>
                    <a:pt x="1999" y="10"/>
                    <a:pt x="1999" y="10"/>
                  </a:cubicBezTo>
                  <a:cubicBezTo>
                    <a:pt x="1999" y="425"/>
                    <a:pt x="1999" y="425"/>
                    <a:pt x="1999" y="425"/>
                  </a:cubicBezTo>
                  <a:cubicBezTo>
                    <a:pt x="2077" y="425"/>
                    <a:pt x="2077" y="425"/>
                    <a:pt x="2077" y="425"/>
                  </a:cubicBezTo>
                  <a:cubicBezTo>
                    <a:pt x="2077" y="282"/>
                    <a:pt x="2077" y="282"/>
                    <a:pt x="2077" y="282"/>
                  </a:cubicBezTo>
                  <a:cubicBezTo>
                    <a:pt x="2205" y="425"/>
                    <a:pt x="2205" y="425"/>
                    <a:pt x="2205" y="425"/>
                  </a:cubicBezTo>
                  <a:cubicBezTo>
                    <a:pt x="2302" y="425"/>
                    <a:pt x="2302" y="425"/>
                    <a:pt x="2302" y="425"/>
                  </a:cubicBezTo>
                  <a:cubicBezTo>
                    <a:pt x="2145" y="253"/>
                    <a:pt x="2145" y="253"/>
                    <a:pt x="2145" y="253"/>
                  </a:cubicBezTo>
                  <a:lnTo>
                    <a:pt x="2288" y="114"/>
                  </a:lnTo>
                  <a:close/>
                  <a:moveTo>
                    <a:pt x="2542" y="138"/>
                  </a:moveTo>
                  <a:cubicBezTo>
                    <a:pt x="2531" y="127"/>
                    <a:pt x="2517" y="119"/>
                    <a:pt x="2500" y="114"/>
                  </a:cubicBezTo>
                  <a:cubicBezTo>
                    <a:pt x="2483" y="108"/>
                    <a:pt x="2461" y="105"/>
                    <a:pt x="2435" y="105"/>
                  </a:cubicBezTo>
                  <a:cubicBezTo>
                    <a:pt x="2406" y="105"/>
                    <a:pt x="2383" y="108"/>
                    <a:pt x="2364" y="114"/>
                  </a:cubicBezTo>
                  <a:cubicBezTo>
                    <a:pt x="2346" y="121"/>
                    <a:pt x="2331" y="130"/>
                    <a:pt x="2320" y="143"/>
                  </a:cubicBezTo>
                  <a:cubicBezTo>
                    <a:pt x="2309" y="155"/>
                    <a:pt x="2302" y="171"/>
                    <a:pt x="2297" y="189"/>
                  </a:cubicBezTo>
                  <a:cubicBezTo>
                    <a:pt x="2293" y="207"/>
                    <a:pt x="2291" y="229"/>
                    <a:pt x="2291" y="252"/>
                  </a:cubicBezTo>
                  <a:cubicBezTo>
                    <a:pt x="2291" y="286"/>
                    <a:pt x="2291" y="286"/>
                    <a:pt x="2291" y="286"/>
                  </a:cubicBezTo>
                  <a:cubicBezTo>
                    <a:pt x="2291" y="308"/>
                    <a:pt x="2293" y="328"/>
                    <a:pt x="2297" y="345"/>
                  </a:cubicBezTo>
                  <a:cubicBezTo>
                    <a:pt x="2301" y="363"/>
                    <a:pt x="2308" y="377"/>
                    <a:pt x="2319" y="389"/>
                  </a:cubicBezTo>
                  <a:cubicBezTo>
                    <a:pt x="2330" y="401"/>
                    <a:pt x="2344" y="410"/>
                    <a:pt x="2362" y="417"/>
                  </a:cubicBezTo>
                  <a:cubicBezTo>
                    <a:pt x="2381" y="423"/>
                    <a:pt x="2404" y="426"/>
                    <a:pt x="2432" y="426"/>
                  </a:cubicBezTo>
                  <a:cubicBezTo>
                    <a:pt x="2483" y="426"/>
                    <a:pt x="2483" y="426"/>
                    <a:pt x="2483" y="426"/>
                  </a:cubicBezTo>
                  <a:cubicBezTo>
                    <a:pt x="2491" y="426"/>
                    <a:pt x="2499" y="426"/>
                    <a:pt x="2508" y="426"/>
                  </a:cubicBezTo>
                  <a:cubicBezTo>
                    <a:pt x="2517" y="426"/>
                    <a:pt x="2527" y="426"/>
                    <a:pt x="2538" y="425"/>
                  </a:cubicBezTo>
                  <a:cubicBezTo>
                    <a:pt x="2550" y="365"/>
                    <a:pt x="2550" y="365"/>
                    <a:pt x="2550" y="365"/>
                  </a:cubicBezTo>
                  <a:cubicBezTo>
                    <a:pt x="2524" y="366"/>
                    <a:pt x="2501" y="367"/>
                    <a:pt x="2484" y="367"/>
                  </a:cubicBezTo>
                  <a:cubicBezTo>
                    <a:pt x="2436" y="367"/>
                    <a:pt x="2436" y="367"/>
                    <a:pt x="2436" y="367"/>
                  </a:cubicBezTo>
                  <a:cubicBezTo>
                    <a:pt x="2421" y="367"/>
                    <a:pt x="2410" y="366"/>
                    <a:pt x="2401" y="364"/>
                  </a:cubicBezTo>
                  <a:cubicBezTo>
                    <a:pt x="2392" y="362"/>
                    <a:pt x="2385" y="358"/>
                    <a:pt x="2381" y="353"/>
                  </a:cubicBezTo>
                  <a:cubicBezTo>
                    <a:pt x="2376" y="348"/>
                    <a:pt x="2372" y="340"/>
                    <a:pt x="2371" y="331"/>
                  </a:cubicBezTo>
                  <a:cubicBezTo>
                    <a:pt x="2369" y="322"/>
                    <a:pt x="2368" y="310"/>
                    <a:pt x="2368" y="296"/>
                  </a:cubicBezTo>
                  <a:cubicBezTo>
                    <a:pt x="2524" y="296"/>
                    <a:pt x="2524" y="296"/>
                    <a:pt x="2524" y="296"/>
                  </a:cubicBezTo>
                  <a:cubicBezTo>
                    <a:pt x="2532" y="296"/>
                    <a:pt x="2540" y="295"/>
                    <a:pt x="2546" y="294"/>
                  </a:cubicBezTo>
                  <a:cubicBezTo>
                    <a:pt x="2552" y="292"/>
                    <a:pt x="2557" y="289"/>
                    <a:pt x="2560" y="284"/>
                  </a:cubicBezTo>
                  <a:cubicBezTo>
                    <a:pt x="2564" y="279"/>
                    <a:pt x="2567" y="273"/>
                    <a:pt x="2568" y="264"/>
                  </a:cubicBezTo>
                  <a:cubicBezTo>
                    <a:pt x="2570" y="256"/>
                    <a:pt x="2571" y="244"/>
                    <a:pt x="2571" y="231"/>
                  </a:cubicBezTo>
                  <a:cubicBezTo>
                    <a:pt x="2571" y="221"/>
                    <a:pt x="2571" y="221"/>
                    <a:pt x="2571" y="221"/>
                  </a:cubicBezTo>
                  <a:cubicBezTo>
                    <a:pt x="2571" y="204"/>
                    <a:pt x="2569" y="189"/>
                    <a:pt x="2564" y="175"/>
                  </a:cubicBezTo>
                  <a:cubicBezTo>
                    <a:pt x="2560" y="160"/>
                    <a:pt x="2552" y="148"/>
                    <a:pt x="2542" y="138"/>
                  </a:cubicBezTo>
                  <a:moveTo>
                    <a:pt x="2497" y="239"/>
                  </a:moveTo>
                  <a:cubicBezTo>
                    <a:pt x="2368" y="239"/>
                    <a:pt x="2368" y="239"/>
                    <a:pt x="2368" y="239"/>
                  </a:cubicBezTo>
                  <a:cubicBezTo>
                    <a:pt x="2368" y="224"/>
                    <a:pt x="2369" y="212"/>
                    <a:pt x="2371" y="202"/>
                  </a:cubicBezTo>
                  <a:cubicBezTo>
                    <a:pt x="2372" y="192"/>
                    <a:pt x="2375" y="184"/>
                    <a:pt x="2380" y="179"/>
                  </a:cubicBezTo>
                  <a:cubicBezTo>
                    <a:pt x="2385" y="173"/>
                    <a:pt x="2392" y="169"/>
                    <a:pt x="2400" y="167"/>
                  </a:cubicBezTo>
                  <a:cubicBezTo>
                    <a:pt x="2408" y="165"/>
                    <a:pt x="2419" y="163"/>
                    <a:pt x="2433" y="163"/>
                  </a:cubicBezTo>
                  <a:cubicBezTo>
                    <a:pt x="2445" y="163"/>
                    <a:pt x="2455" y="165"/>
                    <a:pt x="2464" y="167"/>
                  </a:cubicBezTo>
                  <a:cubicBezTo>
                    <a:pt x="2472" y="169"/>
                    <a:pt x="2479" y="172"/>
                    <a:pt x="2484" y="177"/>
                  </a:cubicBezTo>
                  <a:cubicBezTo>
                    <a:pt x="2488" y="182"/>
                    <a:pt x="2492" y="188"/>
                    <a:pt x="2494" y="196"/>
                  </a:cubicBezTo>
                  <a:cubicBezTo>
                    <a:pt x="2496" y="204"/>
                    <a:pt x="2497" y="214"/>
                    <a:pt x="2497" y="226"/>
                  </a:cubicBezTo>
                  <a:lnTo>
                    <a:pt x="2497" y="239"/>
                  </a:lnTo>
                  <a:close/>
                  <a:moveTo>
                    <a:pt x="2778" y="113"/>
                  </a:moveTo>
                  <a:cubicBezTo>
                    <a:pt x="2739" y="113"/>
                    <a:pt x="2739" y="113"/>
                    <a:pt x="2739" y="113"/>
                  </a:cubicBezTo>
                  <a:cubicBezTo>
                    <a:pt x="2719" y="113"/>
                    <a:pt x="2701" y="115"/>
                    <a:pt x="2686" y="119"/>
                  </a:cubicBezTo>
                  <a:cubicBezTo>
                    <a:pt x="2670" y="123"/>
                    <a:pt x="2657" y="129"/>
                    <a:pt x="2647" y="137"/>
                  </a:cubicBezTo>
                  <a:cubicBezTo>
                    <a:pt x="2636" y="146"/>
                    <a:pt x="2628" y="157"/>
                    <a:pt x="2622" y="170"/>
                  </a:cubicBezTo>
                  <a:cubicBezTo>
                    <a:pt x="2616" y="184"/>
                    <a:pt x="2614" y="201"/>
                    <a:pt x="2614" y="221"/>
                  </a:cubicBezTo>
                  <a:cubicBezTo>
                    <a:pt x="2614" y="425"/>
                    <a:pt x="2614" y="425"/>
                    <a:pt x="2614" y="425"/>
                  </a:cubicBezTo>
                  <a:cubicBezTo>
                    <a:pt x="2691" y="425"/>
                    <a:pt x="2691" y="425"/>
                    <a:pt x="2691" y="425"/>
                  </a:cubicBezTo>
                  <a:cubicBezTo>
                    <a:pt x="2691" y="233"/>
                    <a:pt x="2691" y="233"/>
                    <a:pt x="2691" y="233"/>
                  </a:cubicBezTo>
                  <a:cubicBezTo>
                    <a:pt x="2691" y="224"/>
                    <a:pt x="2692" y="216"/>
                    <a:pt x="2693" y="209"/>
                  </a:cubicBezTo>
                  <a:cubicBezTo>
                    <a:pt x="2694" y="202"/>
                    <a:pt x="2696" y="196"/>
                    <a:pt x="2700" y="191"/>
                  </a:cubicBezTo>
                  <a:cubicBezTo>
                    <a:pt x="2704" y="187"/>
                    <a:pt x="2710" y="183"/>
                    <a:pt x="2717" y="181"/>
                  </a:cubicBezTo>
                  <a:cubicBezTo>
                    <a:pt x="2724" y="178"/>
                    <a:pt x="2734" y="177"/>
                    <a:pt x="2747" y="177"/>
                  </a:cubicBezTo>
                  <a:cubicBezTo>
                    <a:pt x="2753" y="177"/>
                    <a:pt x="2761" y="177"/>
                    <a:pt x="2771" y="177"/>
                  </a:cubicBezTo>
                  <a:cubicBezTo>
                    <a:pt x="2780" y="178"/>
                    <a:pt x="2789" y="178"/>
                    <a:pt x="2797" y="178"/>
                  </a:cubicBezTo>
                  <a:cubicBezTo>
                    <a:pt x="2810" y="114"/>
                    <a:pt x="2810" y="114"/>
                    <a:pt x="2810" y="114"/>
                  </a:cubicBezTo>
                  <a:cubicBezTo>
                    <a:pt x="2799" y="113"/>
                    <a:pt x="2789" y="113"/>
                    <a:pt x="2778" y="1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userDrawn="1"/>
          </p:nvSpPr>
          <p:spPr bwMode="auto">
            <a:xfrm>
              <a:off x="7931150" y="3760788"/>
              <a:ext cx="785812" cy="484188"/>
            </a:xfrm>
            <a:custGeom>
              <a:avLst/>
              <a:gdLst>
                <a:gd name="T0" fmla="*/ 461 w 1037"/>
                <a:gd name="T1" fmla="*/ 235 h 638"/>
                <a:gd name="T2" fmla="*/ 392 w 1037"/>
                <a:gd name="T3" fmla="*/ 235 h 638"/>
                <a:gd name="T4" fmla="*/ 230 w 1037"/>
                <a:gd name="T5" fmla="*/ 638 h 638"/>
                <a:gd name="T6" fmla="*/ 316 w 1037"/>
                <a:gd name="T7" fmla="*/ 638 h 638"/>
                <a:gd name="T8" fmla="*/ 426 w 1037"/>
                <a:gd name="T9" fmla="*/ 363 h 638"/>
                <a:gd name="T10" fmla="*/ 512 w 1037"/>
                <a:gd name="T11" fmla="*/ 574 h 638"/>
                <a:gd name="T12" fmla="*/ 566 w 1037"/>
                <a:gd name="T13" fmla="*/ 611 h 638"/>
                <a:gd name="T14" fmla="*/ 606 w 1037"/>
                <a:gd name="T15" fmla="*/ 595 h 638"/>
                <a:gd name="T16" fmla="*/ 461 w 1037"/>
                <a:gd name="T17" fmla="*/ 235 h 638"/>
                <a:gd name="T18" fmla="*/ 426 w 1037"/>
                <a:gd name="T19" fmla="*/ 186 h 638"/>
                <a:gd name="T20" fmla="*/ 485 w 1037"/>
                <a:gd name="T21" fmla="*/ 225 h 638"/>
                <a:gd name="T22" fmla="*/ 623 w 1037"/>
                <a:gd name="T23" fmla="*/ 567 h 638"/>
                <a:gd name="T24" fmla="*/ 666 w 1037"/>
                <a:gd name="T25" fmla="*/ 460 h 638"/>
                <a:gd name="T26" fmla="*/ 559 w 1037"/>
                <a:gd name="T27" fmla="*/ 196 h 638"/>
                <a:gd name="T28" fmla="*/ 426 w 1037"/>
                <a:gd name="T29" fmla="*/ 106 h 638"/>
                <a:gd name="T30" fmla="*/ 293 w 1037"/>
                <a:gd name="T31" fmla="*/ 196 h 638"/>
                <a:gd name="T32" fmla="*/ 115 w 1037"/>
                <a:gd name="T33" fmla="*/ 638 h 638"/>
                <a:gd name="T34" fmla="*/ 201 w 1037"/>
                <a:gd name="T35" fmla="*/ 638 h 638"/>
                <a:gd name="T36" fmla="*/ 367 w 1037"/>
                <a:gd name="T37" fmla="*/ 225 h 638"/>
                <a:gd name="T38" fmla="*/ 426 w 1037"/>
                <a:gd name="T39" fmla="*/ 186 h 638"/>
                <a:gd name="T40" fmla="*/ 426 w 1037"/>
                <a:gd name="T41" fmla="*/ 79 h 638"/>
                <a:gd name="T42" fmla="*/ 584 w 1037"/>
                <a:gd name="T43" fmla="*/ 186 h 638"/>
                <a:gd name="T44" fmla="*/ 681 w 1037"/>
                <a:gd name="T45" fmla="*/ 425 h 638"/>
                <a:gd name="T46" fmla="*/ 724 w 1037"/>
                <a:gd name="T47" fmla="*/ 318 h 638"/>
                <a:gd name="T48" fmla="*/ 658 w 1037"/>
                <a:gd name="T49" fmla="*/ 156 h 638"/>
                <a:gd name="T50" fmla="*/ 426 w 1037"/>
                <a:gd name="T51" fmla="*/ 0 h 638"/>
                <a:gd name="T52" fmla="*/ 195 w 1037"/>
                <a:gd name="T53" fmla="*/ 156 h 638"/>
                <a:gd name="T54" fmla="*/ 0 w 1037"/>
                <a:gd name="T55" fmla="*/ 638 h 638"/>
                <a:gd name="T56" fmla="*/ 86 w 1037"/>
                <a:gd name="T57" fmla="*/ 638 h 638"/>
                <a:gd name="T58" fmla="*/ 269 w 1037"/>
                <a:gd name="T59" fmla="*/ 186 h 638"/>
                <a:gd name="T60" fmla="*/ 426 w 1037"/>
                <a:gd name="T61" fmla="*/ 79 h 638"/>
                <a:gd name="T62" fmla="*/ 865 w 1037"/>
                <a:gd name="T63" fmla="*/ 39 h 638"/>
                <a:gd name="T64" fmla="*/ 645 w 1037"/>
                <a:gd name="T65" fmla="*/ 584 h 638"/>
                <a:gd name="T66" fmla="*/ 566 w 1037"/>
                <a:gd name="T67" fmla="*/ 638 h 638"/>
                <a:gd name="T68" fmla="*/ 706 w 1037"/>
                <a:gd name="T69" fmla="*/ 638 h 638"/>
                <a:gd name="T70" fmla="*/ 829 w 1037"/>
                <a:gd name="T71" fmla="*/ 554 h 638"/>
                <a:gd name="T72" fmla="*/ 1037 w 1037"/>
                <a:gd name="T73" fmla="*/ 39 h 638"/>
                <a:gd name="T74" fmla="*/ 865 w 1037"/>
                <a:gd name="T75" fmla="*/ 3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7" h="638">
                  <a:moveTo>
                    <a:pt x="461" y="235"/>
                  </a:moveTo>
                  <a:cubicBezTo>
                    <a:pt x="448" y="204"/>
                    <a:pt x="404" y="204"/>
                    <a:pt x="392" y="235"/>
                  </a:cubicBezTo>
                  <a:cubicBezTo>
                    <a:pt x="230" y="638"/>
                    <a:pt x="230" y="638"/>
                    <a:pt x="230" y="638"/>
                  </a:cubicBezTo>
                  <a:cubicBezTo>
                    <a:pt x="316" y="638"/>
                    <a:pt x="316" y="638"/>
                    <a:pt x="316" y="638"/>
                  </a:cubicBezTo>
                  <a:cubicBezTo>
                    <a:pt x="426" y="363"/>
                    <a:pt x="426" y="363"/>
                    <a:pt x="426" y="363"/>
                  </a:cubicBezTo>
                  <a:cubicBezTo>
                    <a:pt x="512" y="574"/>
                    <a:pt x="512" y="574"/>
                    <a:pt x="512" y="574"/>
                  </a:cubicBezTo>
                  <a:cubicBezTo>
                    <a:pt x="521" y="596"/>
                    <a:pt x="542" y="611"/>
                    <a:pt x="566" y="611"/>
                  </a:cubicBezTo>
                  <a:cubicBezTo>
                    <a:pt x="581" y="611"/>
                    <a:pt x="595" y="605"/>
                    <a:pt x="606" y="595"/>
                  </a:cubicBezTo>
                  <a:lnTo>
                    <a:pt x="461" y="235"/>
                  </a:lnTo>
                  <a:close/>
                  <a:moveTo>
                    <a:pt x="426" y="186"/>
                  </a:moveTo>
                  <a:cubicBezTo>
                    <a:pt x="452" y="186"/>
                    <a:pt x="476" y="201"/>
                    <a:pt x="485" y="225"/>
                  </a:cubicBezTo>
                  <a:cubicBezTo>
                    <a:pt x="623" y="567"/>
                    <a:pt x="623" y="567"/>
                    <a:pt x="623" y="567"/>
                  </a:cubicBezTo>
                  <a:cubicBezTo>
                    <a:pt x="666" y="460"/>
                    <a:pt x="666" y="460"/>
                    <a:pt x="666" y="460"/>
                  </a:cubicBezTo>
                  <a:cubicBezTo>
                    <a:pt x="559" y="196"/>
                    <a:pt x="559" y="196"/>
                    <a:pt x="559" y="196"/>
                  </a:cubicBezTo>
                  <a:cubicBezTo>
                    <a:pt x="537" y="141"/>
                    <a:pt x="485" y="106"/>
                    <a:pt x="426" y="106"/>
                  </a:cubicBezTo>
                  <a:cubicBezTo>
                    <a:pt x="368" y="106"/>
                    <a:pt x="315" y="141"/>
                    <a:pt x="293" y="196"/>
                  </a:cubicBezTo>
                  <a:cubicBezTo>
                    <a:pt x="115" y="638"/>
                    <a:pt x="115" y="638"/>
                    <a:pt x="115" y="638"/>
                  </a:cubicBezTo>
                  <a:cubicBezTo>
                    <a:pt x="201" y="638"/>
                    <a:pt x="201" y="638"/>
                    <a:pt x="201" y="638"/>
                  </a:cubicBezTo>
                  <a:cubicBezTo>
                    <a:pt x="367" y="225"/>
                    <a:pt x="367" y="225"/>
                    <a:pt x="367" y="225"/>
                  </a:cubicBezTo>
                  <a:cubicBezTo>
                    <a:pt x="377" y="201"/>
                    <a:pt x="400" y="186"/>
                    <a:pt x="426" y="186"/>
                  </a:cubicBezTo>
                  <a:moveTo>
                    <a:pt x="426" y="79"/>
                  </a:moveTo>
                  <a:cubicBezTo>
                    <a:pt x="496" y="79"/>
                    <a:pt x="558" y="121"/>
                    <a:pt x="584" y="186"/>
                  </a:cubicBezTo>
                  <a:cubicBezTo>
                    <a:pt x="681" y="425"/>
                    <a:pt x="681" y="425"/>
                    <a:pt x="681" y="425"/>
                  </a:cubicBezTo>
                  <a:cubicBezTo>
                    <a:pt x="724" y="318"/>
                    <a:pt x="724" y="318"/>
                    <a:pt x="724" y="318"/>
                  </a:cubicBezTo>
                  <a:cubicBezTo>
                    <a:pt x="658" y="156"/>
                    <a:pt x="658" y="156"/>
                    <a:pt x="658" y="156"/>
                  </a:cubicBezTo>
                  <a:cubicBezTo>
                    <a:pt x="620" y="61"/>
                    <a:pt x="529" y="0"/>
                    <a:pt x="426" y="0"/>
                  </a:cubicBezTo>
                  <a:cubicBezTo>
                    <a:pt x="324" y="0"/>
                    <a:pt x="233" y="61"/>
                    <a:pt x="195" y="156"/>
                  </a:cubicBezTo>
                  <a:cubicBezTo>
                    <a:pt x="0" y="638"/>
                    <a:pt x="0" y="638"/>
                    <a:pt x="0" y="638"/>
                  </a:cubicBezTo>
                  <a:cubicBezTo>
                    <a:pt x="86" y="638"/>
                    <a:pt x="86" y="638"/>
                    <a:pt x="86" y="638"/>
                  </a:cubicBezTo>
                  <a:cubicBezTo>
                    <a:pt x="269" y="186"/>
                    <a:pt x="269" y="186"/>
                    <a:pt x="269" y="186"/>
                  </a:cubicBezTo>
                  <a:cubicBezTo>
                    <a:pt x="295" y="121"/>
                    <a:pt x="357" y="79"/>
                    <a:pt x="426" y="79"/>
                  </a:cubicBezTo>
                  <a:moveTo>
                    <a:pt x="865" y="39"/>
                  </a:moveTo>
                  <a:cubicBezTo>
                    <a:pt x="645" y="584"/>
                    <a:pt x="645" y="584"/>
                    <a:pt x="645" y="584"/>
                  </a:cubicBezTo>
                  <a:cubicBezTo>
                    <a:pt x="632" y="617"/>
                    <a:pt x="601" y="638"/>
                    <a:pt x="566" y="638"/>
                  </a:cubicBezTo>
                  <a:cubicBezTo>
                    <a:pt x="706" y="638"/>
                    <a:pt x="706" y="638"/>
                    <a:pt x="706" y="638"/>
                  </a:cubicBezTo>
                  <a:cubicBezTo>
                    <a:pt x="760" y="638"/>
                    <a:pt x="809" y="605"/>
                    <a:pt x="829" y="554"/>
                  </a:cubicBezTo>
                  <a:cubicBezTo>
                    <a:pt x="1037" y="39"/>
                    <a:pt x="1037" y="39"/>
                    <a:pt x="1037" y="39"/>
                  </a:cubicBezTo>
                  <a:lnTo>
                    <a:pt x="86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userDrawn="1"/>
          </p:nvSpPr>
          <p:spPr bwMode="auto">
            <a:xfrm>
              <a:off x="10112375" y="4319588"/>
              <a:ext cx="58737" cy="74613"/>
            </a:xfrm>
            <a:custGeom>
              <a:avLst/>
              <a:gdLst>
                <a:gd name="T0" fmla="*/ 74 w 76"/>
                <a:gd name="T1" fmla="*/ 98 h 98"/>
                <a:gd name="T2" fmla="*/ 66 w 76"/>
                <a:gd name="T3" fmla="*/ 98 h 98"/>
                <a:gd name="T4" fmla="*/ 64 w 76"/>
                <a:gd name="T5" fmla="*/ 96 h 98"/>
                <a:gd name="T6" fmla="*/ 55 w 76"/>
                <a:gd name="T7" fmla="*/ 66 h 98"/>
                <a:gd name="T8" fmla="*/ 21 w 76"/>
                <a:gd name="T9" fmla="*/ 66 h 98"/>
                <a:gd name="T10" fmla="*/ 13 w 76"/>
                <a:gd name="T11" fmla="*/ 96 h 98"/>
                <a:gd name="T12" fmla="*/ 10 w 76"/>
                <a:gd name="T13" fmla="*/ 98 h 98"/>
                <a:gd name="T14" fmla="*/ 3 w 76"/>
                <a:gd name="T15" fmla="*/ 98 h 98"/>
                <a:gd name="T16" fmla="*/ 0 w 76"/>
                <a:gd name="T17" fmla="*/ 96 h 98"/>
                <a:gd name="T18" fmla="*/ 0 w 76"/>
                <a:gd name="T19" fmla="*/ 95 h 98"/>
                <a:gd name="T20" fmla="*/ 25 w 76"/>
                <a:gd name="T21" fmla="*/ 10 h 98"/>
                <a:gd name="T22" fmla="*/ 38 w 76"/>
                <a:gd name="T23" fmla="*/ 0 h 98"/>
                <a:gd name="T24" fmla="*/ 51 w 76"/>
                <a:gd name="T25" fmla="*/ 10 h 98"/>
                <a:gd name="T26" fmla="*/ 76 w 76"/>
                <a:gd name="T27" fmla="*/ 95 h 98"/>
                <a:gd name="T28" fmla="*/ 76 w 76"/>
                <a:gd name="T29" fmla="*/ 96 h 98"/>
                <a:gd name="T30" fmla="*/ 74 w 76"/>
                <a:gd name="T31" fmla="*/ 98 h 98"/>
                <a:gd name="T32" fmla="*/ 41 w 76"/>
                <a:gd name="T33" fmla="*/ 13 h 98"/>
                <a:gd name="T34" fmla="*/ 38 w 76"/>
                <a:gd name="T35" fmla="*/ 10 h 98"/>
                <a:gd name="T36" fmla="*/ 36 w 76"/>
                <a:gd name="T37" fmla="*/ 13 h 98"/>
                <a:gd name="T38" fmla="*/ 24 w 76"/>
                <a:gd name="T39" fmla="*/ 56 h 98"/>
                <a:gd name="T40" fmla="*/ 53 w 76"/>
                <a:gd name="T41" fmla="*/ 56 h 98"/>
                <a:gd name="T42" fmla="*/ 41 w 76"/>
                <a:gd name="T43" fmla="*/ 1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8">
                  <a:moveTo>
                    <a:pt x="74" y="98"/>
                  </a:moveTo>
                  <a:cubicBezTo>
                    <a:pt x="66" y="98"/>
                    <a:pt x="66" y="98"/>
                    <a:pt x="66" y="98"/>
                  </a:cubicBezTo>
                  <a:cubicBezTo>
                    <a:pt x="65" y="98"/>
                    <a:pt x="64" y="98"/>
                    <a:pt x="64" y="96"/>
                  </a:cubicBezTo>
                  <a:cubicBezTo>
                    <a:pt x="55" y="66"/>
                    <a:pt x="55" y="66"/>
                    <a:pt x="55" y="66"/>
                  </a:cubicBezTo>
                  <a:cubicBezTo>
                    <a:pt x="21" y="66"/>
                    <a:pt x="21" y="66"/>
                    <a:pt x="21" y="66"/>
                  </a:cubicBezTo>
                  <a:cubicBezTo>
                    <a:pt x="13" y="96"/>
                    <a:pt x="13" y="96"/>
                    <a:pt x="13" y="96"/>
                  </a:cubicBezTo>
                  <a:cubicBezTo>
                    <a:pt x="12" y="98"/>
                    <a:pt x="11" y="98"/>
                    <a:pt x="10" y="98"/>
                  </a:cubicBezTo>
                  <a:cubicBezTo>
                    <a:pt x="3" y="98"/>
                    <a:pt x="3" y="98"/>
                    <a:pt x="3" y="98"/>
                  </a:cubicBezTo>
                  <a:cubicBezTo>
                    <a:pt x="1" y="98"/>
                    <a:pt x="0" y="98"/>
                    <a:pt x="0" y="96"/>
                  </a:cubicBezTo>
                  <a:cubicBezTo>
                    <a:pt x="0" y="96"/>
                    <a:pt x="0" y="96"/>
                    <a:pt x="0" y="95"/>
                  </a:cubicBezTo>
                  <a:cubicBezTo>
                    <a:pt x="25" y="10"/>
                    <a:pt x="25" y="10"/>
                    <a:pt x="25" y="10"/>
                  </a:cubicBezTo>
                  <a:cubicBezTo>
                    <a:pt x="27" y="2"/>
                    <a:pt x="33" y="0"/>
                    <a:pt x="38" y="0"/>
                  </a:cubicBezTo>
                  <a:cubicBezTo>
                    <a:pt x="43" y="0"/>
                    <a:pt x="49" y="2"/>
                    <a:pt x="51" y="10"/>
                  </a:cubicBezTo>
                  <a:cubicBezTo>
                    <a:pt x="76" y="95"/>
                    <a:pt x="76" y="95"/>
                    <a:pt x="76" y="95"/>
                  </a:cubicBezTo>
                  <a:cubicBezTo>
                    <a:pt x="76" y="96"/>
                    <a:pt x="76" y="96"/>
                    <a:pt x="76" y="96"/>
                  </a:cubicBezTo>
                  <a:cubicBezTo>
                    <a:pt x="76" y="98"/>
                    <a:pt x="75" y="98"/>
                    <a:pt x="74" y="98"/>
                  </a:cubicBezTo>
                  <a:moveTo>
                    <a:pt x="41" y="13"/>
                  </a:moveTo>
                  <a:cubicBezTo>
                    <a:pt x="40" y="11"/>
                    <a:pt x="40" y="10"/>
                    <a:pt x="38" y="10"/>
                  </a:cubicBezTo>
                  <a:cubicBezTo>
                    <a:pt x="37" y="10"/>
                    <a:pt x="36" y="11"/>
                    <a:pt x="36" y="13"/>
                  </a:cubicBezTo>
                  <a:cubicBezTo>
                    <a:pt x="24" y="56"/>
                    <a:pt x="24" y="56"/>
                    <a:pt x="24" y="56"/>
                  </a:cubicBezTo>
                  <a:cubicBezTo>
                    <a:pt x="53" y="56"/>
                    <a:pt x="53" y="56"/>
                    <a:pt x="53" y="56"/>
                  </a:cubicBezTo>
                  <a:lnTo>
                    <a:pt x="4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auto">
            <a:xfrm>
              <a:off x="10180638" y="4338638"/>
              <a:ext cx="41275" cy="55563"/>
            </a:xfrm>
            <a:custGeom>
              <a:avLst/>
              <a:gdLst>
                <a:gd name="T0" fmla="*/ 52 w 55"/>
                <a:gd name="T1" fmla="*/ 73 h 73"/>
                <a:gd name="T2" fmla="*/ 46 w 55"/>
                <a:gd name="T3" fmla="*/ 73 h 73"/>
                <a:gd name="T4" fmla="*/ 43 w 55"/>
                <a:gd name="T5" fmla="*/ 71 h 73"/>
                <a:gd name="T6" fmla="*/ 43 w 55"/>
                <a:gd name="T7" fmla="*/ 28 h 73"/>
                <a:gd name="T8" fmla="*/ 29 w 55"/>
                <a:gd name="T9" fmla="*/ 10 h 73"/>
                <a:gd name="T10" fmla="*/ 11 w 55"/>
                <a:gd name="T11" fmla="*/ 15 h 73"/>
                <a:gd name="T12" fmla="*/ 11 w 55"/>
                <a:gd name="T13" fmla="*/ 71 h 73"/>
                <a:gd name="T14" fmla="*/ 9 w 55"/>
                <a:gd name="T15" fmla="*/ 73 h 73"/>
                <a:gd name="T16" fmla="*/ 2 w 55"/>
                <a:gd name="T17" fmla="*/ 73 h 73"/>
                <a:gd name="T18" fmla="*/ 0 w 55"/>
                <a:gd name="T19" fmla="*/ 71 h 73"/>
                <a:gd name="T20" fmla="*/ 0 w 55"/>
                <a:gd name="T21" fmla="*/ 4 h 73"/>
                <a:gd name="T22" fmla="*/ 2 w 55"/>
                <a:gd name="T23" fmla="*/ 1 h 73"/>
                <a:gd name="T24" fmla="*/ 9 w 55"/>
                <a:gd name="T25" fmla="*/ 1 h 73"/>
                <a:gd name="T26" fmla="*/ 11 w 55"/>
                <a:gd name="T27" fmla="*/ 4 h 73"/>
                <a:gd name="T28" fmla="*/ 11 w 55"/>
                <a:gd name="T29" fmla="*/ 6 h 73"/>
                <a:gd name="T30" fmla="*/ 32 w 55"/>
                <a:gd name="T31" fmla="*/ 0 h 73"/>
                <a:gd name="T32" fmla="*/ 55 w 55"/>
                <a:gd name="T33" fmla="*/ 28 h 73"/>
                <a:gd name="T34" fmla="*/ 55 w 55"/>
                <a:gd name="T35" fmla="*/ 71 h 73"/>
                <a:gd name="T36" fmla="*/ 52 w 55"/>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73">
                  <a:moveTo>
                    <a:pt x="52" y="73"/>
                  </a:moveTo>
                  <a:cubicBezTo>
                    <a:pt x="46" y="73"/>
                    <a:pt x="46" y="73"/>
                    <a:pt x="46" y="73"/>
                  </a:cubicBezTo>
                  <a:cubicBezTo>
                    <a:pt x="45" y="73"/>
                    <a:pt x="43" y="72"/>
                    <a:pt x="43" y="71"/>
                  </a:cubicBezTo>
                  <a:cubicBezTo>
                    <a:pt x="43" y="28"/>
                    <a:pt x="43" y="28"/>
                    <a:pt x="43" y="28"/>
                  </a:cubicBezTo>
                  <a:cubicBezTo>
                    <a:pt x="43" y="14"/>
                    <a:pt x="39" y="10"/>
                    <a:pt x="29" y="10"/>
                  </a:cubicBezTo>
                  <a:cubicBezTo>
                    <a:pt x="23" y="10"/>
                    <a:pt x="17" y="12"/>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8" y="2"/>
                    <a:pt x="24" y="0"/>
                    <a:pt x="32" y="0"/>
                  </a:cubicBezTo>
                  <a:cubicBezTo>
                    <a:pt x="48" y="0"/>
                    <a:pt x="55" y="10"/>
                    <a:pt x="55" y="28"/>
                  </a:cubicBezTo>
                  <a:cubicBezTo>
                    <a:pt x="55" y="71"/>
                    <a:pt x="55" y="71"/>
                    <a:pt x="55" y="71"/>
                  </a:cubicBezTo>
                  <a:cubicBezTo>
                    <a:pt x="55" y="72"/>
                    <a:pt x="54" y="73"/>
                    <a:pt x="52"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10261600" y="4321176"/>
              <a:ext cx="52387" cy="73025"/>
            </a:xfrm>
            <a:custGeom>
              <a:avLst/>
              <a:gdLst>
                <a:gd name="T0" fmla="*/ 65 w 69"/>
                <a:gd name="T1" fmla="*/ 97 h 97"/>
                <a:gd name="T2" fmla="*/ 57 w 69"/>
                <a:gd name="T3" fmla="*/ 97 h 97"/>
                <a:gd name="T4" fmla="*/ 52 w 69"/>
                <a:gd name="T5" fmla="*/ 95 h 97"/>
                <a:gd name="T6" fmla="*/ 12 w 69"/>
                <a:gd name="T7" fmla="*/ 18 h 97"/>
                <a:gd name="T8" fmla="*/ 11 w 69"/>
                <a:gd name="T9" fmla="*/ 18 h 97"/>
                <a:gd name="T10" fmla="*/ 11 w 69"/>
                <a:gd name="T11" fmla="*/ 18 h 97"/>
                <a:gd name="T12" fmla="*/ 11 w 69"/>
                <a:gd name="T13" fmla="*/ 95 h 97"/>
                <a:gd name="T14" fmla="*/ 9 w 69"/>
                <a:gd name="T15" fmla="*/ 97 h 97"/>
                <a:gd name="T16" fmla="*/ 2 w 69"/>
                <a:gd name="T17" fmla="*/ 97 h 97"/>
                <a:gd name="T18" fmla="*/ 0 w 69"/>
                <a:gd name="T19" fmla="*/ 96 h 97"/>
                <a:gd name="T20" fmla="*/ 0 w 69"/>
                <a:gd name="T21" fmla="*/ 3 h 97"/>
                <a:gd name="T22" fmla="*/ 4 w 69"/>
                <a:gd name="T23" fmla="*/ 0 h 97"/>
                <a:gd name="T24" fmla="*/ 11 w 69"/>
                <a:gd name="T25" fmla="*/ 0 h 97"/>
                <a:gd name="T26" fmla="*/ 16 w 69"/>
                <a:gd name="T27" fmla="*/ 2 h 97"/>
                <a:gd name="T28" fmla="*/ 57 w 69"/>
                <a:gd name="T29" fmla="*/ 79 h 97"/>
                <a:gd name="T30" fmla="*/ 57 w 69"/>
                <a:gd name="T31" fmla="*/ 80 h 97"/>
                <a:gd name="T32" fmla="*/ 57 w 69"/>
                <a:gd name="T33" fmla="*/ 79 h 97"/>
                <a:gd name="T34" fmla="*/ 57 w 69"/>
                <a:gd name="T35" fmla="*/ 2 h 97"/>
                <a:gd name="T36" fmla="*/ 59 w 69"/>
                <a:gd name="T37" fmla="*/ 0 h 97"/>
                <a:gd name="T38" fmla="*/ 66 w 69"/>
                <a:gd name="T39" fmla="*/ 0 h 97"/>
                <a:gd name="T40" fmla="*/ 69 w 69"/>
                <a:gd name="T41" fmla="*/ 2 h 97"/>
                <a:gd name="T42" fmla="*/ 69 w 69"/>
                <a:gd name="T43" fmla="*/ 94 h 97"/>
                <a:gd name="T44" fmla="*/ 65 w 69"/>
                <a:gd name="T45"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97">
                  <a:moveTo>
                    <a:pt x="65" y="97"/>
                  </a:moveTo>
                  <a:cubicBezTo>
                    <a:pt x="57" y="97"/>
                    <a:pt x="57" y="97"/>
                    <a:pt x="57" y="97"/>
                  </a:cubicBezTo>
                  <a:cubicBezTo>
                    <a:pt x="55" y="97"/>
                    <a:pt x="53" y="97"/>
                    <a:pt x="52" y="95"/>
                  </a:cubicBezTo>
                  <a:cubicBezTo>
                    <a:pt x="12" y="18"/>
                    <a:pt x="12" y="18"/>
                    <a:pt x="12" y="18"/>
                  </a:cubicBezTo>
                  <a:cubicBezTo>
                    <a:pt x="12" y="18"/>
                    <a:pt x="12" y="18"/>
                    <a:pt x="11" y="18"/>
                  </a:cubicBezTo>
                  <a:cubicBezTo>
                    <a:pt x="11" y="18"/>
                    <a:pt x="11" y="18"/>
                    <a:pt x="11" y="18"/>
                  </a:cubicBezTo>
                  <a:cubicBezTo>
                    <a:pt x="11" y="95"/>
                    <a:pt x="11" y="95"/>
                    <a:pt x="11" y="95"/>
                  </a:cubicBezTo>
                  <a:cubicBezTo>
                    <a:pt x="11" y="96"/>
                    <a:pt x="10" y="97"/>
                    <a:pt x="9" y="97"/>
                  </a:cubicBezTo>
                  <a:cubicBezTo>
                    <a:pt x="2" y="97"/>
                    <a:pt x="2" y="97"/>
                    <a:pt x="2" y="97"/>
                  </a:cubicBezTo>
                  <a:cubicBezTo>
                    <a:pt x="1" y="97"/>
                    <a:pt x="0" y="97"/>
                    <a:pt x="0" y="96"/>
                  </a:cubicBezTo>
                  <a:cubicBezTo>
                    <a:pt x="0" y="3"/>
                    <a:pt x="0" y="3"/>
                    <a:pt x="0" y="3"/>
                  </a:cubicBezTo>
                  <a:cubicBezTo>
                    <a:pt x="0" y="1"/>
                    <a:pt x="1" y="0"/>
                    <a:pt x="4" y="0"/>
                  </a:cubicBezTo>
                  <a:cubicBezTo>
                    <a:pt x="11" y="0"/>
                    <a:pt x="11" y="0"/>
                    <a:pt x="11" y="0"/>
                  </a:cubicBezTo>
                  <a:cubicBezTo>
                    <a:pt x="14" y="0"/>
                    <a:pt x="15" y="0"/>
                    <a:pt x="16" y="2"/>
                  </a:cubicBezTo>
                  <a:cubicBezTo>
                    <a:pt x="57" y="79"/>
                    <a:pt x="57" y="79"/>
                    <a:pt x="57" y="79"/>
                  </a:cubicBezTo>
                  <a:cubicBezTo>
                    <a:pt x="57" y="80"/>
                    <a:pt x="57" y="80"/>
                    <a:pt x="57" y="80"/>
                  </a:cubicBezTo>
                  <a:cubicBezTo>
                    <a:pt x="57" y="80"/>
                    <a:pt x="57" y="79"/>
                    <a:pt x="57" y="79"/>
                  </a:cubicBezTo>
                  <a:cubicBezTo>
                    <a:pt x="57" y="2"/>
                    <a:pt x="57" y="2"/>
                    <a:pt x="57" y="2"/>
                  </a:cubicBezTo>
                  <a:cubicBezTo>
                    <a:pt x="57" y="1"/>
                    <a:pt x="58" y="0"/>
                    <a:pt x="59" y="0"/>
                  </a:cubicBezTo>
                  <a:cubicBezTo>
                    <a:pt x="66" y="0"/>
                    <a:pt x="66" y="0"/>
                    <a:pt x="66" y="0"/>
                  </a:cubicBezTo>
                  <a:cubicBezTo>
                    <a:pt x="68" y="0"/>
                    <a:pt x="69" y="1"/>
                    <a:pt x="69" y="2"/>
                  </a:cubicBezTo>
                  <a:cubicBezTo>
                    <a:pt x="69" y="94"/>
                    <a:pt x="69" y="94"/>
                    <a:pt x="69" y="94"/>
                  </a:cubicBezTo>
                  <a:cubicBezTo>
                    <a:pt x="69" y="96"/>
                    <a:pt x="67" y="97"/>
                    <a:pt x="65" y="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userDrawn="1"/>
          </p:nvSpPr>
          <p:spPr bwMode="auto">
            <a:xfrm>
              <a:off x="10328275" y="4319588"/>
              <a:ext cx="42862" cy="76200"/>
            </a:xfrm>
            <a:custGeom>
              <a:avLst/>
              <a:gdLst>
                <a:gd name="T0" fmla="*/ 54 w 55"/>
                <a:gd name="T1" fmla="*/ 99 h 99"/>
                <a:gd name="T2" fmla="*/ 28 w 55"/>
                <a:gd name="T3" fmla="*/ 99 h 99"/>
                <a:gd name="T4" fmla="*/ 0 w 55"/>
                <a:gd name="T5" fmla="*/ 75 h 99"/>
                <a:gd name="T6" fmla="*/ 0 w 55"/>
                <a:gd name="T7" fmla="*/ 24 h 99"/>
                <a:gd name="T8" fmla="*/ 28 w 55"/>
                <a:gd name="T9" fmla="*/ 0 h 99"/>
                <a:gd name="T10" fmla="*/ 54 w 55"/>
                <a:gd name="T11" fmla="*/ 1 h 99"/>
                <a:gd name="T12" fmla="*/ 55 w 55"/>
                <a:gd name="T13" fmla="*/ 2 h 99"/>
                <a:gd name="T14" fmla="*/ 55 w 55"/>
                <a:gd name="T15" fmla="*/ 9 h 99"/>
                <a:gd name="T16" fmla="*/ 54 w 55"/>
                <a:gd name="T17" fmla="*/ 11 h 99"/>
                <a:gd name="T18" fmla="*/ 28 w 55"/>
                <a:gd name="T19" fmla="*/ 11 h 99"/>
                <a:gd name="T20" fmla="*/ 12 w 55"/>
                <a:gd name="T21" fmla="*/ 24 h 99"/>
                <a:gd name="T22" fmla="*/ 12 w 55"/>
                <a:gd name="T23" fmla="*/ 43 h 99"/>
                <a:gd name="T24" fmla="*/ 53 w 55"/>
                <a:gd name="T25" fmla="*/ 43 h 99"/>
                <a:gd name="T26" fmla="*/ 55 w 55"/>
                <a:gd name="T27" fmla="*/ 45 h 99"/>
                <a:gd name="T28" fmla="*/ 55 w 55"/>
                <a:gd name="T29" fmla="*/ 50 h 99"/>
                <a:gd name="T30" fmla="*/ 53 w 55"/>
                <a:gd name="T31" fmla="*/ 53 h 99"/>
                <a:gd name="T32" fmla="*/ 12 w 55"/>
                <a:gd name="T33" fmla="*/ 53 h 99"/>
                <a:gd name="T34" fmla="*/ 12 w 55"/>
                <a:gd name="T35" fmla="*/ 75 h 99"/>
                <a:gd name="T36" fmla="*/ 28 w 55"/>
                <a:gd name="T37" fmla="*/ 89 h 99"/>
                <a:gd name="T38" fmla="*/ 54 w 55"/>
                <a:gd name="T39" fmla="*/ 89 h 99"/>
                <a:gd name="T40" fmla="*/ 55 w 55"/>
                <a:gd name="T41" fmla="*/ 90 h 99"/>
                <a:gd name="T42" fmla="*/ 55 w 55"/>
                <a:gd name="T43" fmla="*/ 97 h 99"/>
                <a:gd name="T44" fmla="*/ 54 w 55"/>
                <a:gd name="T4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99">
                  <a:moveTo>
                    <a:pt x="54" y="99"/>
                  </a:moveTo>
                  <a:cubicBezTo>
                    <a:pt x="49" y="99"/>
                    <a:pt x="36" y="99"/>
                    <a:pt x="28" y="99"/>
                  </a:cubicBezTo>
                  <a:cubicBezTo>
                    <a:pt x="10" y="99"/>
                    <a:pt x="0" y="92"/>
                    <a:pt x="0" y="75"/>
                  </a:cubicBezTo>
                  <a:cubicBezTo>
                    <a:pt x="0" y="24"/>
                    <a:pt x="0" y="24"/>
                    <a:pt x="0" y="24"/>
                  </a:cubicBezTo>
                  <a:cubicBezTo>
                    <a:pt x="0" y="7"/>
                    <a:pt x="10" y="0"/>
                    <a:pt x="28" y="0"/>
                  </a:cubicBezTo>
                  <a:cubicBezTo>
                    <a:pt x="36" y="0"/>
                    <a:pt x="48" y="0"/>
                    <a:pt x="54" y="1"/>
                  </a:cubicBezTo>
                  <a:cubicBezTo>
                    <a:pt x="55" y="1"/>
                    <a:pt x="55" y="2"/>
                    <a:pt x="55" y="2"/>
                  </a:cubicBezTo>
                  <a:cubicBezTo>
                    <a:pt x="55" y="9"/>
                    <a:pt x="55" y="9"/>
                    <a:pt x="55" y="9"/>
                  </a:cubicBezTo>
                  <a:cubicBezTo>
                    <a:pt x="55" y="10"/>
                    <a:pt x="55" y="11"/>
                    <a:pt x="54" y="11"/>
                  </a:cubicBezTo>
                  <a:cubicBezTo>
                    <a:pt x="28" y="11"/>
                    <a:pt x="28" y="11"/>
                    <a:pt x="28" y="11"/>
                  </a:cubicBezTo>
                  <a:cubicBezTo>
                    <a:pt x="14" y="11"/>
                    <a:pt x="12" y="14"/>
                    <a:pt x="12" y="24"/>
                  </a:cubicBezTo>
                  <a:cubicBezTo>
                    <a:pt x="12" y="43"/>
                    <a:pt x="12" y="43"/>
                    <a:pt x="12" y="43"/>
                  </a:cubicBezTo>
                  <a:cubicBezTo>
                    <a:pt x="53" y="43"/>
                    <a:pt x="53" y="43"/>
                    <a:pt x="53" y="43"/>
                  </a:cubicBezTo>
                  <a:cubicBezTo>
                    <a:pt x="54" y="43"/>
                    <a:pt x="55" y="44"/>
                    <a:pt x="55" y="45"/>
                  </a:cubicBezTo>
                  <a:cubicBezTo>
                    <a:pt x="55" y="50"/>
                    <a:pt x="55" y="50"/>
                    <a:pt x="55" y="50"/>
                  </a:cubicBezTo>
                  <a:cubicBezTo>
                    <a:pt x="55" y="52"/>
                    <a:pt x="54" y="53"/>
                    <a:pt x="53" y="53"/>
                  </a:cubicBezTo>
                  <a:cubicBezTo>
                    <a:pt x="12" y="53"/>
                    <a:pt x="12" y="53"/>
                    <a:pt x="12" y="53"/>
                  </a:cubicBezTo>
                  <a:cubicBezTo>
                    <a:pt x="12" y="75"/>
                    <a:pt x="12" y="75"/>
                    <a:pt x="12" y="75"/>
                  </a:cubicBezTo>
                  <a:cubicBezTo>
                    <a:pt x="12" y="85"/>
                    <a:pt x="14" y="89"/>
                    <a:pt x="28" y="89"/>
                  </a:cubicBezTo>
                  <a:cubicBezTo>
                    <a:pt x="54" y="89"/>
                    <a:pt x="54" y="89"/>
                    <a:pt x="54" y="89"/>
                  </a:cubicBezTo>
                  <a:cubicBezTo>
                    <a:pt x="55" y="89"/>
                    <a:pt x="55" y="89"/>
                    <a:pt x="55" y="90"/>
                  </a:cubicBezTo>
                  <a:cubicBezTo>
                    <a:pt x="55" y="97"/>
                    <a:pt x="55" y="97"/>
                    <a:pt x="55" y="97"/>
                  </a:cubicBezTo>
                  <a:cubicBezTo>
                    <a:pt x="55" y="98"/>
                    <a:pt x="55" y="99"/>
                    <a:pt x="54" y="9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userDrawn="1"/>
          </p:nvSpPr>
          <p:spPr bwMode="auto">
            <a:xfrm>
              <a:off x="10382250" y="4319588"/>
              <a:ext cx="44450" cy="76200"/>
            </a:xfrm>
            <a:custGeom>
              <a:avLst/>
              <a:gdLst>
                <a:gd name="T0" fmla="*/ 57 w 59"/>
                <a:gd name="T1" fmla="*/ 98 h 99"/>
                <a:gd name="T2" fmla="*/ 35 w 59"/>
                <a:gd name="T3" fmla="*/ 99 h 99"/>
                <a:gd name="T4" fmla="*/ 0 w 59"/>
                <a:gd name="T5" fmla="*/ 59 h 99"/>
                <a:gd name="T6" fmla="*/ 0 w 59"/>
                <a:gd name="T7" fmla="*/ 40 h 99"/>
                <a:gd name="T8" fmla="*/ 35 w 59"/>
                <a:gd name="T9" fmla="*/ 0 h 99"/>
                <a:gd name="T10" fmla="*/ 57 w 59"/>
                <a:gd name="T11" fmla="*/ 2 h 99"/>
                <a:gd name="T12" fmla="*/ 59 w 59"/>
                <a:gd name="T13" fmla="*/ 4 h 99"/>
                <a:gd name="T14" fmla="*/ 59 w 59"/>
                <a:gd name="T15" fmla="*/ 10 h 99"/>
                <a:gd name="T16" fmla="*/ 58 w 59"/>
                <a:gd name="T17" fmla="*/ 12 h 99"/>
                <a:gd name="T18" fmla="*/ 57 w 59"/>
                <a:gd name="T19" fmla="*/ 12 h 99"/>
                <a:gd name="T20" fmla="*/ 35 w 59"/>
                <a:gd name="T21" fmla="*/ 11 h 99"/>
                <a:gd name="T22" fmla="*/ 12 w 59"/>
                <a:gd name="T23" fmla="*/ 40 h 99"/>
                <a:gd name="T24" fmla="*/ 12 w 59"/>
                <a:gd name="T25" fmla="*/ 59 h 99"/>
                <a:gd name="T26" fmla="*/ 35 w 59"/>
                <a:gd name="T27" fmla="*/ 89 h 99"/>
                <a:gd name="T28" fmla="*/ 57 w 59"/>
                <a:gd name="T29" fmla="*/ 88 h 99"/>
                <a:gd name="T30" fmla="*/ 57 w 59"/>
                <a:gd name="T31" fmla="*/ 88 h 99"/>
                <a:gd name="T32" fmla="*/ 59 w 59"/>
                <a:gd name="T33" fmla="*/ 90 h 99"/>
                <a:gd name="T34" fmla="*/ 59 w 59"/>
                <a:gd name="T35" fmla="*/ 95 h 99"/>
                <a:gd name="T36" fmla="*/ 57 w 59"/>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2"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7" y="88"/>
                    <a:pt x="57" y="88"/>
                    <a:pt x="57" y="88"/>
                  </a:cubicBezTo>
                  <a:cubicBezTo>
                    <a:pt x="59" y="88"/>
                    <a:pt x="59" y="88"/>
                    <a:pt x="59" y="90"/>
                  </a:cubicBezTo>
                  <a:cubicBezTo>
                    <a:pt x="59" y="95"/>
                    <a:pt x="59" y="95"/>
                    <a:pt x="59" y="95"/>
                  </a:cubicBezTo>
                  <a:cubicBezTo>
                    <a:pt x="59"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userDrawn="1"/>
          </p:nvSpPr>
          <p:spPr bwMode="auto">
            <a:xfrm>
              <a:off x="10461625" y="4319588"/>
              <a:ext cx="44450" cy="76200"/>
            </a:xfrm>
            <a:custGeom>
              <a:avLst/>
              <a:gdLst>
                <a:gd name="T0" fmla="*/ 57 w 60"/>
                <a:gd name="T1" fmla="*/ 98 h 99"/>
                <a:gd name="T2" fmla="*/ 35 w 60"/>
                <a:gd name="T3" fmla="*/ 99 h 99"/>
                <a:gd name="T4" fmla="*/ 0 w 60"/>
                <a:gd name="T5" fmla="*/ 59 h 99"/>
                <a:gd name="T6" fmla="*/ 0 w 60"/>
                <a:gd name="T7" fmla="*/ 40 h 99"/>
                <a:gd name="T8" fmla="*/ 35 w 60"/>
                <a:gd name="T9" fmla="*/ 0 h 99"/>
                <a:gd name="T10" fmla="*/ 57 w 60"/>
                <a:gd name="T11" fmla="*/ 2 h 99"/>
                <a:gd name="T12" fmla="*/ 59 w 60"/>
                <a:gd name="T13" fmla="*/ 4 h 99"/>
                <a:gd name="T14" fmla="*/ 59 w 60"/>
                <a:gd name="T15" fmla="*/ 10 h 99"/>
                <a:gd name="T16" fmla="*/ 58 w 60"/>
                <a:gd name="T17" fmla="*/ 12 h 99"/>
                <a:gd name="T18" fmla="*/ 57 w 60"/>
                <a:gd name="T19" fmla="*/ 12 h 99"/>
                <a:gd name="T20" fmla="*/ 35 w 60"/>
                <a:gd name="T21" fmla="*/ 11 h 99"/>
                <a:gd name="T22" fmla="*/ 12 w 60"/>
                <a:gd name="T23" fmla="*/ 40 h 99"/>
                <a:gd name="T24" fmla="*/ 12 w 60"/>
                <a:gd name="T25" fmla="*/ 59 h 99"/>
                <a:gd name="T26" fmla="*/ 35 w 60"/>
                <a:gd name="T27" fmla="*/ 89 h 99"/>
                <a:gd name="T28" fmla="*/ 57 w 60"/>
                <a:gd name="T29" fmla="*/ 88 h 99"/>
                <a:gd name="T30" fmla="*/ 58 w 60"/>
                <a:gd name="T31" fmla="*/ 88 h 99"/>
                <a:gd name="T32" fmla="*/ 60 w 60"/>
                <a:gd name="T33" fmla="*/ 90 h 99"/>
                <a:gd name="T34" fmla="*/ 60 w 60"/>
                <a:gd name="T35" fmla="*/ 95 h 99"/>
                <a:gd name="T36" fmla="*/ 57 w 60"/>
                <a:gd name="T37"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99">
                  <a:moveTo>
                    <a:pt x="57" y="98"/>
                  </a:moveTo>
                  <a:cubicBezTo>
                    <a:pt x="51" y="99"/>
                    <a:pt x="46" y="99"/>
                    <a:pt x="35" y="99"/>
                  </a:cubicBezTo>
                  <a:cubicBezTo>
                    <a:pt x="19" y="99"/>
                    <a:pt x="0" y="91"/>
                    <a:pt x="0" y="59"/>
                  </a:cubicBezTo>
                  <a:cubicBezTo>
                    <a:pt x="0" y="40"/>
                    <a:pt x="0" y="40"/>
                    <a:pt x="0" y="40"/>
                  </a:cubicBezTo>
                  <a:cubicBezTo>
                    <a:pt x="0" y="8"/>
                    <a:pt x="19" y="0"/>
                    <a:pt x="35" y="0"/>
                  </a:cubicBezTo>
                  <a:cubicBezTo>
                    <a:pt x="43" y="0"/>
                    <a:pt x="51" y="1"/>
                    <a:pt x="57" y="2"/>
                  </a:cubicBezTo>
                  <a:cubicBezTo>
                    <a:pt x="58" y="2"/>
                    <a:pt x="59" y="2"/>
                    <a:pt x="59" y="4"/>
                  </a:cubicBezTo>
                  <a:cubicBezTo>
                    <a:pt x="59" y="10"/>
                    <a:pt x="59" y="10"/>
                    <a:pt x="59" y="10"/>
                  </a:cubicBezTo>
                  <a:cubicBezTo>
                    <a:pt x="59" y="11"/>
                    <a:pt x="59" y="12"/>
                    <a:pt x="58" y="12"/>
                  </a:cubicBezTo>
                  <a:cubicBezTo>
                    <a:pt x="57" y="12"/>
                    <a:pt x="57" y="12"/>
                    <a:pt x="57" y="12"/>
                  </a:cubicBezTo>
                  <a:cubicBezTo>
                    <a:pt x="53" y="11"/>
                    <a:pt x="43" y="11"/>
                    <a:pt x="35" y="11"/>
                  </a:cubicBezTo>
                  <a:cubicBezTo>
                    <a:pt x="22" y="11"/>
                    <a:pt x="12" y="18"/>
                    <a:pt x="12" y="40"/>
                  </a:cubicBezTo>
                  <a:cubicBezTo>
                    <a:pt x="12" y="59"/>
                    <a:pt x="12" y="59"/>
                    <a:pt x="12" y="59"/>
                  </a:cubicBezTo>
                  <a:cubicBezTo>
                    <a:pt x="12" y="81"/>
                    <a:pt x="22" y="89"/>
                    <a:pt x="35" y="89"/>
                  </a:cubicBezTo>
                  <a:cubicBezTo>
                    <a:pt x="43" y="89"/>
                    <a:pt x="52" y="88"/>
                    <a:pt x="57" y="88"/>
                  </a:cubicBezTo>
                  <a:cubicBezTo>
                    <a:pt x="58" y="88"/>
                    <a:pt x="58" y="88"/>
                    <a:pt x="58" y="88"/>
                  </a:cubicBezTo>
                  <a:cubicBezTo>
                    <a:pt x="59" y="88"/>
                    <a:pt x="60" y="88"/>
                    <a:pt x="60" y="90"/>
                  </a:cubicBezTo>
                  <a:cubicBezTo>
                    <a:pt x="60" y="95"/>
                    <a:pt x="60" y="95"/>
                    <a:pt x="60" y="95"/>
                  </a:cubicBezTo>
                  <a:cubicBezTo>
                    <a:pt x="60" y="97"/>
                    <a:pt x="58" y="97"/>
                    <a:pt x="57" y="9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userDrawn="1"/>
          </p:nvSpPr>
          <p:spPr bwMode="auto">
            <a:xfrm>
              <a:off x="10514013" y="4338638"/>
              <a:ext cx="44450" cy="57150"/>
            </a:xfrm>
            <a:custGeom>
              <a:avLst/>
              <a:gdLst>
                <a:gd name="T0" fmla="*/ 29 w 58"/>
                <a:gd name="T1" fmla="*/ 74 h 74"/>
                <a:gd name="T2" fmla="*/ 0 w 58"/>
                <a:gd name="T3" fmla="*/ 42 h 74"/>
                <a:gd name="T4" fmla="*/ 0 w 58"/>
                <a:gd name="T5" fmla="*/ 32 h 74"/>
                <a:gd name="T6" fmla="*/ 29 w 58"/>
                <a:gd name="T7" fmla="*/ 0 h 74"/>
                <a:gd name="T8" fmla="*/ 58 w 58"/>
                <a:gd name="T9" fmla="*/ 32 h 74"/>
                <a:gd name="T10" fmla="*/ 58 w 58"/>
                <a:gd name="T11" fmla="*/ 42 h 74"/>
                <a:gd name="T12" fmla="*/ 29 w 58"/>
                <a:gd name="T13" fmla="*/ 74 h 74"/>
                <a:gd name="T14" fmla="*/ 47 w 58"/>
                <a:gd name="T15" fmla="*/ 32 h 74"/>
                <a:gd name="T16" fmla="*/ 29 w 58"/>
                <a:gd name="T17" fmla="*/ 10 h 74"/>
                <a:gd name="T18" fmla="*/ 11 w 58"/>
                <a:gd name="T19" fmla="*/ 32 h 74"/>
                <a:gd name="T20" fmla="*/ 11 w 58"/>
                <a:gd name="T21" fmla="*/ 42 h 74"/>
                <a:gd name="T22" fmla="*/ 29 w 58"/>
                <a:gd name="T23" fmla="*/ 64 h 74"/>
                <a:gd name="T24" fmla="*/ 47 w 58"/>
                <a:gd name="T25" fmla="*/ 42 h 74"/>
                <a:gd name="T26" fmla="*/ 47 w 58"/>
                <a:gd name="T27"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4">
                  <a:moveTo>
                    <a:pt x="29" y="74"/>
                  </a:moveTo>
                  <a:cubicBezTo>
                    <a:pt x="10" y="74"/>
                    <a:pt x="0" y="62"/>
                    <a:pt x="0" y="42"/>
                  </a:cubicBezTo>
                  <a:cubicBezTo>
                    <a:pt x="0" y="32"/>
                    <a:pt x="0" y="32"/>
                    <a:pt x="0" y="32"/>
                  </a:cubicBezTo>
                  <a:cubicBezTo>
                    <a:pt x="0" y="13"/>
                    <a:pt x="10" y="0"/>
                    <a:pt x="29" y="0"/>
                  </a:cubicBezTo>
                  <a:cubicBezTo>
                    <a:pt x="48" y="0"/>
                    <a:pt x="58" y="13"/>
                    <a:pt x="58" y="32"/>
                  </a:cubicBezTo>
                  <a:cubicBezTo>
                    <a:pt x="58" y="42"/>
                    <a:pt x="58" y="42"/>
                    <a:pt x="58" y="42"/>
                  </a:cubicBezTo>
                  <a:cubicBezTo>
                    <a:pt x="58" y="62"/>
                    <a:pt x="48" y="74"/>
                    <a:pt x="29" y="74"/>
                  </a:cubicBezTo>
                  <a:moveTo>
                    <a:pt x="47" y="32"/>
                  </a:moveTo>
                  <a:cubicBezTo>
                    <a:pt x="47" y="19"/>
                    <a:pt x="41" y="10"/>
                    <a:pt x="29" y="10"/>
                  </a:cubicBezTo>
                  <a:cubicBezTo>
                    <a:pt x="17" y="10"/>
                    <a:pt x="11" y="19"/>
                    <a:pt x="11" y="32"/>
                  </a:cubicBezTo>
                  <a:cubicBezTo>
                    <a:pt x="11" y="42"/>
                    <a:pt x="11" y="42"/>
                    <a:pt x="11" y="42"/>
                  </a:cubicBezTo>
                  <a:cubicBezTo>
                    <a:pt x="11" y="56"/>
                    <a:pt x="17" y="64"/>
                    <a:pt x="29" y="64"/>
                  </a:cubicBezTo>
                  <a:cubicBezTo>
                    <a:pt x="41" y="64"/>
                    <a:pt x="47" y="56"/>
                    <a:pt x="47" y="42"/>
                  </a:cubicBezTo>
                  <a:lnTo>
                    <a:pt x="4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571163" y="4338638"/>
              <a:ext cx="65087" cy="55563"/>
            </a:xfrm>
            <a:custGeom>
              <a:avLst/>
              <a:gdLst>
                <a:gd name="T0" fmla="*/ 84 w 87"/>
                <a:gd name="T1" fmla="*/ 73 h 73"/>
                <a:gd name="T2" fmla="*/ 78 w 87"/>
                <a:gd name="T3" fmla="*/ 73 h 73"/>
                <a:gd name="T4" fmla="*/ 75 w 87"/>
                <a:gd name="T5" fmla="*/ 71 h 73"/>
                <a:gd name="T6" fmla="*/ 75 w 87"/>
                <a:gd name="T7" fmla="*/ 24 h 73"/>
                <a:gd name="T8" fmla="*/ 63 w 87"/>
                <a:gd name="T9" fmla="*/ 10 h 73"/>
                <a:gd name="T10" fmla="*/ 48 w 87"/>
                <a:gd name="T11" fmla="*/ 14 h 73"/>
                <a:gd name="T12" fmla="*/ 49 w 87"/>
                <a:gd name="T13" fmla="*/ 24 h 73"/>
                <a:gd name="T14" fmla="*/ 49 w 87"/>
                <a:gd name="T15" fmla="*/ 71 h 73"/>
                <a:gd name="T16" fmla="*/ 47 w 87"/>
                <a:gd name="T17" fmla="*/ 73 h 73"/>
                <a:gd name="T18" fmla="*/ 40 w 87"/>
                <a:gd name="T19" fmla="*/ 73 h 73"/>
                <a:gd name="T20" fmla="*/ 38 w 87"/>
                <a:gd name="T21" fmla="*/ 71 h 73"/>
                <a:gd name="T22" fmla="*/ 38 w 87"/>
                <a:gd name="T23" fmla="*/ 24 h 73"/>
                <a:gd name="T24" fmla="*/ 27 w 87"/>
                <a:gd name="T25" fmla="*/ 10 h 73"/>
                <a:gd name="T26" fmla="*/ 11 w 87"/>
                <a:gd name="T27" fmla="*/ 15 h 73"/>
                <a:gd name="T28" fmla="*/ 11 w 87"/>
                <a:gd name="T29" fmla="*/ 71 h 73"/>
                <a:gd name="T30" fmla="*/ 9 w 87"/>
                <a:gd name="T31" fmla="*/ 73 h 73"/>
                <a:gd name="T32" fmla="*/ 2 w 87"/>
                <a:gd name="T33" fmla="*/ 73 h 73"/>
                <a:gd name="T34" fmla="*/ 0 w 87"/>
                <a:gd name="T35" fmla="*/ 71 h 73"/>
                <a:gd name="T36" fmla="*/ 0 w 87"/>
                <a:gd name="T37" fmla="*/ 4 h 73"/>
                <a:gd name="T38" fmla="*/ 2 w 87"/>
                <a:gd name="T39" fmla="*/ 1 h 73"/>
                <a:gd name="T40" fmla="*/ 9 w 87"/>
                <a:gd name="T41" fmla="*/ 1 h 73"/>
                <a:gd name="T42" fmla="*/ 11 w 87"/>
                <a:gd name="T43" fmla="*/ 4 h 73"/>
                <a:gd name="T44" fmla="*/ 11 w 87"/>
                <a:gd name="T45" fmla="*/ 6 h 73"/>
                <a:gd name="T46" fmla="*/ 31 w 87"/>
                <a:gd name="T47" fmla="*/ 0 h 73"/>
                <a:gd name="T48" fmla="*/ 44 w 87"/>
                <a:gd name="T49" fmla="*/ 5 h 73"/>
                <a:gd name="T50" fmla="*/ 66 w 87"/>
                <a:gd name="T51" fmla="*/ 0 h 73"/>
                <a:gd name="T52" fmla="*/ 87 w 87"/>
                <a:gd name="T53" fmla="*/ 24 h 73"/>
                <a:gd name="T54" fmla="*/ 87 w 87"/>
                <a:gd name="T55" fmla="*/ 71 h 73"/>
                <a:gd name="T56" fmla="*/ 84 w 87"/>
                <a:gd name="T5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73">
                  <a:moveTo>
                    <a:pt x="84" y="73"/>
                  </a:moveTo>
                  <a:cubicBezTo>
                    <a:pt x="78" y="73"/>
                    <a:pt x="78" y="73"/>
                    <a:pt x="78" y="73"/>
                  </a:cubicBezTo>
                  <a:cubicBezTo>
                    <a:pt x="77" y="73"/>
                    <a:pt x="75" y="72"/>
                    <a:pt x="75" y="71"/>
                  </a:cubicBezTo>
                  <a:cubicBezTo>
                    <a:pt x="75" y="24"/>
                    <a:pt x="75" y="24"/>
                    <a:pt x="75" y="24"/>
                  </a:cubicBezTo>
                  <a:cubicBezTo>
                    <a:pt x="75" y="13"/>
                    <a:pt x="70" y="10"/>
                    <a:pt x="63" y="10"/>
                  </a:cubicBezTo>
                  <a:cubicBezTo>
                    <a:pt x="59" y="10"/>
                    <a:pt x="53" y="12"/>
                    <a:pt x="48" y="14"/>
                  </a:cubicBezTo>
                  <a:cubicBezTo>
                    <a:pt x="49" y="17"/>
                    <a:pt x="49" y="20"/>
                    <a:pt x="49" y="24"/>
                  </a:cubicBezTo>
                  <a:cubicBezTo>
                    <a:pt x="49" y="71"/>
                    <a:pt x="49" y="71"/>
                    <a:pt x="49" y="71"/>
                  </a:cubicBezTo>
                  <a:cubicBezTo>
                    <a:pt x="49" y="72"/>
                    <a:pt x="48" y="73"/>
                    <a:pt x="47" y="73"/>
                  </a:cubicBezTo>
                  <a:cubicBezTo>
                    <a:pt x="40" y="73"/>
                    <a:pt x="40" y="73"/>
                    <a:pt x="40" y="73"/>
                  </a:cubicBezTo>
                  <a:cubicBezTo>
                    <a:pt x="38" y="73"/>
                    <a:pt x="38" y="72"/>
                    <a:pt x="38" y="71"/>
                  </a:cubicBezTo>
                  <a:cubicBezTo>
                    <a:pt x="38" y="24"/>
                    <a:pt x="38" y="24"/>
                    <a:pt x="38" y="24"/>
                  </a:cubicBezTo>
                  <a:cubicBezTo>
                    <a:pt x="38" y="13"/>
                    <a:pt x="34" y="10"/>
                    <a:pt x="27" y="10"/>
                  </a:cubicBezTo>
                  <a:cubicBezTo>
                    <a:pt x="23" y="10"/>
                    <a:pt x="17" y="13"/>
                    <a:pt x="11" y="15"/>
                  </a:cubicBezTo>
                  <a:cubicBezTo>
                    <a:pt x="11" y="71"/>
                    <a:pt x="11" y="71"/>
                    <a:pt x="11" y="71"/>
                  </a:cubicBezTo>
                  <a:cubicBezTo>
                    <a:pt x="11" y="72"/>
                    <a:pt x="10" y="73"/>
                    <a:pt x="9" y="73"/>
                  </a:cubicBezTo>
                  <a:cubicBezTo>
                    <a:pt x="2" y="73"/>
                    <a:pt x="2" y="73"/>
                    <a:pt x="2" y="73"/>
                  </a:cubicBezTo>
                  <a:cubicBezTo>
                    <a:pt x="1" y="73"/>
                    <a:pt x="0" y="72"/>
                    <a:pt x="0" y="71"/>
                  </a:cubicBezTo>
                  <a:cubicBezTo>
                    <a:pt x="0" y="4"/>
                    <a:pt x="0" y="4"/>
                    <a:pt x="0" y="4"/>
                  </a:cubicBezTo>
                  <a:cubicBezTo>
                    <a:pt x="0" y="2"/>
                    <a:pt x="1" y="1"/>
                    <a:pt x="2" y="1"/>
                  </a:cubicBezTo>
                  <a:cubicBezTo>
                    <a:pt x="9" y="1"/>
                    <a:pt x="9" y="1"/>
                    <a:pt x="9" y="1"/>
                  </a:cubicBezTo>
                  <a:cubicBezTo>
                    <a:pt x="10" y="1"/>
                    <a:pt x="11" y="2"/>
                    <a:pt x="11" y="4"/>
                  </a:cubicBezTo>
                  <a:cubicBezTo>
                    <a:pt x="11" y="6"/>
                    <a:pt x="11" y="6"/>
                    <a:pt x="11" y="6"/>
                  </a:cubicBezTo>
                  <a:cubicBezTo>
                    <a:pt x="17" y="3"/>
                    <a:pt x="23" y="0"/>
                    <a:pt x="31" y="0"/>
                  </a:cubicBezTo>
                  <a:cubicBezTo>
                    <a:pt x="36" y="0"/>
                    <a:pt x="40" y="2"/>
                    <a:pt x="44" y="5"/>
                  </a:cubicBezTo>
                  <a:cubicBezTo>
                    <a:pt x="51" y="2"/>
                    <a:pt x="59" y="0"/>
                    <a:pt x="66" y="0"/>
                  </a:cubicBezTo>
                  <a:cubicBezTo>
                    <a:pt x="77" y="0"/>
                    <a:pt x="87" y="6"/>
                    <a:pt x="87" y="24"/>
                  </a:cubicBezTo>
                  <a:cubicBezTo>
                    <a:pt x="87" y="71"/>
                    <a:pt x="87" y="71"/>
                    <a:pt x="87" y="71"/>
                  </a:cubicBezTo>
                  <a:cubicBezTo>
                    <a:pt x="87" y="72"/>
                    <a:pt x="86" y="73"/>
                    <a:pt x="84"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noEditPoints="1"/>
            </p:cNvSpPr>
            <p:nvPr userDrawn="1"/>
          </p:nvSpPr>
          <p:spPr bwMode="auto">
            <a:xfrm>
              <a:off x="10650538" y="4338638"/>
              <a:ext cx="41275" cy="76200"/>
            </a:xfrm>
            <a:custGeom>
              <a:avLst/>
              <a:gdLst>
                <a:gd name="T0" fmla="*/ 27 w 55"/>
                <a:gd name="T1" fmla="*/ 74 h 99"/>
                <a:gd name="T2" fmla="*/ 11 w 55"/>
                <a:gd name="T3" fmla="*/ 73 h 99"/>
                <a:gd name="T4" fmla="*/ 11 w 55"/>
                <a:gd name="T5" fmla="*/ 97 h 99"/>
                <a:gd name="T6" fmla="*/ 9 w 55"/>
                <a:gd name="T7" fmla="*/ 99 h 99"/>
                <a:gd name="T8" fmla="*/ 2 w 55"/>
                <a:gd name="T9" fmla="*/ 99 h 99"/>
                <a:gd name="T10" fmla="*/ 0 w 55"/>
                <a:gd name="T11" fmla="*/ 97 h 99"/>
                <a:gd name="T12" fmla="*/ 0 w 55"/>
                <a:gd name="T13" fmla="*/ 6 h 99"/>
                <a:gd name="T14" fmla="*/ 3 w 55"/>
                <a:gd name="T15" fmla="*/ 3 h 99"/>
                <a:gd name="T16" fmla="*/ 27 w 55"/>
                <a:gd name="T17" fmla="*/ 0 h 99"/>
                <a:gd name="T18" fmla="*/ 55 w 55"/>
                <a:gd name="T19" fmla="*/ 33 h 99"/>
                <a:gd name="T20" fmla="*/ 55 w 55"/>
                <a:gd name="T21" fmla="*/ 42 h 99"/>
                <a:gd name="T22" fmla="*/ 27 w 55"/>
                <a:gd name="T23" fmla="*/ 74 h 99"/>
                <a:gd name="T24" fmla="*/ 44 w 55"/>
                <a:gd name="T25" fmla="*/ 33 h 99"/>
                <a:gd name="T26" fmla="*/ 27 w 55"/>
                <a:gd name="T27" fmla="*/ 10 h 99"/>
                <a:gd name="T28" fmla="*/ 11 w 55"/>
                <a:gd name="T29" fmla="*/ 11 h 99"/>
                <a:gd name="T30" fmla="*/ 11 w 55"/>
                <a:gd name="T31" fmla="*/ 63 h 99"/>
                <a:gd name="T32" fmla="*/ 27 w 55"/>
                <a:gd name="T33" fmla="*/ 65 h 99"/>
                <a:gd name="T34" fmla="*/ 44 w 55"/>
                <a:gd name="T35" fmla="*/ 42 h 99"/>
                <a:gd name="T36" fmla="*/ 44 w 55"/>
                <a:gd name="T37"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99">
                  <a:moveTo>
                    <a:pt x="27" y="74"/>
                  </a:moveTo>
                  <a:cubicBezTo>
                    <a:pt x="23" y="74"/>
                    <a:pt x="16" y="74"/>
                    <a:pt x="11" y="73"/>
                  </a:cubicBezTo>
                  <a:cubicBezTo>
                    <a:pt x="11" y="97"/>
                    <a:pt x="11" y="97"/>
                    <a:pt x="11" y="97"/>
                  </a:cubicBezTo>
                  <a:cubicBezTo>
                    <a:pt x="11" y="98"/>
                    <a:pt x="10" y="99"/>
                    <a:pt x="9" y="99"/>
                  </a:cubicBezTo>
                  <a:cubicBezTo>
                    <a:pt x="2" y="99"/>
                    <a:pt x="2" y="99"/>
                    <a:pt x="2" y="99"/>
                  </a:cubicBezTo>
                  <a:cubicBezTo>
                    <a:pt x="1" y="99"/>
                    <a:pt x="0" y="98"/>
                    <a:pt x="0" y="97"/>
                  </a:cubicBezTo>
                  <a:cubicBezTo>
                    <a:pt x="0" y="6"/>
                    <a:pt x="0" y="6"/>
                    <a:pt x="0" y="6"/>
                  </a:cubicBezTo>
                  <a:cubicBezTo>
                    <a:pt x="0" y="5"/>
                    <a:pt x="0" y="4"/>
                    <a:pt x="3" y="3"/>
                  </a:cubicBezTo>
                  <a:cubicBezTo>
                    <a:pt x="9" y="1"/>
                    <a:pt x="19" y="0"/>
                    <a:pt x="27" y="0"/>
                  </a:cubicBezTo>
                  <a:cubicBezTo>
                    <a:pt x="46" y="0"/>
                    <a:pt x="55" y="13"/>
                    <a:pt x="55" y="33"/>
                  </a:cubicBezTo>
                  <a:cubicBezTo>
                    <a:pt x="55" y="42"/>
                    <a:pt x="55" y="42"/>
                    <a:pt x="55" y="42"/>
                  </a:cubicBezTo>
                  <a:cubicBezTo>
                    <a:pt x="55" y="63"/>
                    <a:pt x="46" y="74"/>
                    <a:pt x="27" y="74"/>
                  </a:cubicBezTo>
                  <a:moveTo>
                    <a:pt x="44" y="33"/>
                  </a:moveTo>
                  <a:cubicBezTo>
                    <a:pt x="44" y="19"/>
                    <a:pt x="40" y="10"/>
                    <a:pt x="27" y="10"/>
                  </a:cubicBezTo>
                  <a:cubicBezTo>
                    <a:pt x="21" y="10"/>
                    <a:pt x="15" y="11"/>
                    <a:pt x="11" y="11"/>
                  </a:cubicBezTo>
                  <a:cubicBezTo>
                    <a:pt x="11" y="63"/>
                    <a:pt x="11" y="63"/>
                    <a:pt x="11" y="63"/>
                  </a:cubicBezTo>
                  <a:cubicBezTo>
                    <a:pt x="16" y="64"/>
                    <a:pt x="23" y="65"/>
                    <a:pt x="27" y="65"/>
                  </a:cubicBezTo>
                  <a:cubicBezTo>
                    <a:pt x="40" y="65"/>
                    <a:pt x="44" y="56"/>
                    <a:pt x="44" y="42"/>
                  </a:cubicBezTo>
                  <a:lnTo>
                    <a:pt x="4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userDrawn="1"/>
          </p:nvSpPr>
          <p:spPr bwMode="auto">
            <a:xfrm>
              <a:off x="10701338" y="4338638"/>
              <a:ext cx="41275" cy="57150"/>
            </a:xfrm>
            <a:custGeom>
              <a:avLst/>
              <a:gdLst>
                <a:gd name="T0" fmla="*/ 51 w 53"/>
                <a:gd name="T1" fmla="*/ 73 h 74"/>
                <a:gd name="T2" fmla="*/ 45 w 53"/>
                <a:gd name="T3" fmla="*/ 73 h 74"/>
                <a:gd name="T4" fmla="*/ 42 w 53"/>
                <a:gd name="T5" fmla="*/ 71 h 74"/>
                <a:gd name="T6" fmla="*/ 42 w 53"/>
                <a:gd name="T7" fmla="*/ 68 h 74"/>
                <a:gd name="T8" fmla="*/ 22 w 53"/>
                <a:gd name="T9" fmla="*/ 74 h 74"/>
                <a:gd name="T10" fmla="*/ 0 w 53"/>
                <a:gd name="T11" fmla="*/ 53 h 74"/>
                <a:gd name="T12" fmla="*/ 0 w 53"/>
                <a:gd name="T13" fmla="*/ 51 h 74"/>
                <a:gd name="T14" fmla="*/ 32 w 53"/>
                <a:gd name="T15" fmla="*/ 30 h 74"/>
                <a:gd name="T16" fmla="*/ 42 w 53"/>
                <a:gd name="T17" fmla="*/ 30 h 74"/>
                <a:gd name="T18" fmla="*/ 42 w 53"/>
                <a:gd name="T19" fmla="*/ 25 h 74"/>
                <a:gd name="T20" fmla="*/ 28 w 53"/>
                <a:gd name="T21" fmla="*/ 10 h 74"/>
                <a:gd name="T22" fmla="*/ 8 w 53"/>
                <a:gd name="T23" fmla="*/ 11 h 74"/>
                <a:gd name="T24" fmla="*/ 7 w 53"/>
                <a:gd name="T25" fmla="*/ 11 h 74"/>
                <a:gd name="T26" fmla="*/ 5 w 53"/>
                <a:gd name="T27" fmla="*/ 9 h 74"/>
                <a:gd name="T28" fmla="*/ 5 w 53"/>
                <a:gd name="T29" fmla="*/ 4 h 74"/>
                <a:gd name="T30" fmla="*/ 7 w 53"/>
                <a:gd name="T31" fmla="*/ 2 h 74"/>
                <a:gd name="T32" fmla="*/ 28 w 53"/>
                <a:gd name="T33" fmla="*/ 0 h 74"/>
                <a:gd name="T34" fmla="*/ 53 w 53"/>
                <a:gd name="T35" fmla="*/ 25 h 74"/>
                <a:gd name="T36" fmla="*/ 53 w 53"/>
                <a:gd name="T37" fmla="*/ 71 h 74"/>
                <a:gd name="T38" fmla="*/ 51 w 53"/>
                <a:gd name="T39" fmla="*/ 73 h 74"/>
                <a:gd name="T40" fmla="*/ 42 w 53"/>
                <a:gd name="T41" fmla="*/ 38 h 74"/>
                <a:gd name="T42" fmla="*/ 32 w 53"/>
                <a:gd name="T43" fmla="*/ 38 h 74"/>
                <a:gd name="T44" fmla="*/ 12 w 53"/>
                <a:gd name="T45" fmla="*/ 51 h 74"/>
                <a:gd name="T46" fmla="*/ 12 w 53"/>
                <a:gd name="T47" fmla="*/ 53 h 74"/>
                <a:gd name="T48" fmla="*/ 24 w 53"/>
                <a:gd name="T49" fmla="*/ 65 h 74"/>
                <a:gd name="T50" fmla="*/ 42 w 53"/>
                <a:gd name="T51" fmla="*/ 60 h 74"/>
                <a:gd name="T52" fmla="*/ 42 w 53"/>
                <a:gd name="T53"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74">
                  <a:moveTo>
                    <a:pt x="51" y="73"/>
                  </a:moveTo>
                  <a:cubicBezTo>
                    <a:pt x="45" y="73"/>
                    <a:pt x="45" y="73"/>
                    <a:pt x="45" y="73"/>
                  </a:cubicBezTo>
                  <a:cubicBezTo>
                    <a:pt x="43" y="73"/>
                    <a:pt x="42" y="72"/>
                    <a:pt x="42" y="71"/>
                  </a:cubicBezTo>
                  <a:cubicBezTo>
                    <a:pt x="42" y="68"/>
                    <a:pt x="42" y="68"/>
                    <a:pt x="42" y="68"/>
                  </a:cubicBezTo>
                  <a:cubicBezTo>
                    <a:pt x="36" y="72"/>
                    <a:pt x="29" y="74"/>
                    <a:pt x="22" y="74"/>
                  </a:cubicBezTo>
                  <a:cubicBezTo>
                    <a:pt x="11" y="74"/>
                    <a:pt x="0" y="69"/>
                    <a:pt x="0" y="53"/>
                  </a:cubicBezTo>
                  <a:cubicBezTo>
                    <a:pt x="0" y="51"/>
                    <a:pt x="0" y="51"/>
                    <a:pt x="0" y="51"/>
                  </a:cubicBezTo>
                  <a:cubicBezTo>
                    <a:pt x="0" y="37"/>
                    <a:pt x="9" y="30"/>
                    <a:pt x="32" y="30"/>
                  </a:cubicBezTo>
                  <a:cubicBezTo>
                    <a:pt x="42" y="30"/>
                    <a:pt x="42" y="30"/>
                    <a:pt x="42" y="30"/>
                  </a:cubicBezTo>
                  <a:cubicBezTo>
                    <a:pt x="42" y="25"/>
                    <a:pt x="42" y="25"/>
                    <a:pt x="42" y="25"/>
                  </a:cubicBezTo>
                  <a:cubicBezTo>
                    <a:pt x="42" y="14"/>
                    <a:pt x="38" y="10"/>
                    <a:pt x="28" y="10"/>
                  </a:cubicBezTo>
                  <a:cubicBezTo>
                    <a:pt x="19" y="10"/>
                    <a:pt x="13" y="11"/>
                    <a:pt x="8" y="11"/>
                  </a:cubicBezTo>
                  <a:cubicBezTo>
                    <a:pt x="7" y="11"/>
                    <a:pt x="7" y="11"/>
                    <a:pt x="7" y="11"/>
                  </a:cubicBezTo>
                  <a:cubicBezTo>
                    <a:pt x="6" y="11"/>
                    <a:pt x="5" y="11"/>
                    <a:pt x="5" y="9"/>
                  </a:cubicBezTo>
                  <a:cubicBezTo>
                    <a:pt x="5" y="4"/>
                    <a:pt x="5" y="4"/>
                    <a:pt x="5" y="4"/>
                  </a:cubicBezTo>
                  <a:cubicBezTo>
                    <a:pt x="5" y="3"/>
                    <a:pt x="5" y="2"/>
                    <a:pt x="7" y="2"/>
                  </a:cubicBezTo>
                  <a:cubicBezTo>
                    <a:pt x="13" y="1"/>
                    <a:pt x="19" y="0"/>
                    <a:pt x="28" y="0"/>
                  </a:cubicBezTo>
                  <a:cubicBezTo>
                    <a:pt x="46" y="0"/>
                    <a:pt x="53" y="9"/>
                    <a:pt x="53" y="25"/>
                  </a:cubicBezTo>
                  <a:cubicBezTo>
                    <a:pt x="53" y="71"/>
                    <a:pt x="53" y="71"/>
                    <a:pt x="53" y="71"/>
                  </a:cubicBezTo>
                  <a:cubicBezTo>
                    <a:pt x="53" y="72"/>
                    <a:pt x="52" y="73"/>
                    <a:pt x="51" y="73"/>
                  </a:cubicBezTo>
                  <a:moveTo>
                    <a:pt x="42" y="38"/>
                  </a:moveTo>
                  <a:cubicBezTo>
                    <a:pt x="32" y="38"/>
                    <a:pt x="32" y="38"/>
                    <a:pt x="32" y="38"/>
                  </a:cubicBezTo>
                  <a:cubicBezTo>
                    <a:pt x="16" y="38"/>
                    <a:pt x="12" y="42"/>
                    <a:pt x="12" y="51"/>
                  </a:cubicBezTo>
                  <a:cubicBezTo>
                    <a:pt x="12" y="53"/>
                    <a:pt x="12" y="53"/>
                    <a:pt x="12" y="53"/>
                  </a:cubicBezTo>
                  <a:cubicBezTo>
                    <a:pt x="12" y="62"/>
                    <a:pt x="16" y="65"/>
                    <a:pt x="24" y="65"/>
                  </a:cubicBezTo>
                  <a:cubicBezTo>
                    <a:pt x="30" y="65"/>
                    <a:pt x="35" y="63"/>
                    <a:pt x="42" y="60"/>
                  </a:cubicBezTo>
                  <a:lnTo>
                    <a:pt x="4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0755313" y="4338638"/>
              <a:ext cx="42862" cy="55563"/>
            </a:xfrm>
            <a:custGeom>
              <a:avLst/>
              <a:gdLst>
                <a:gd name="T0" fmla="*/ 53 w 56"/>
                <a:gd name="T1" fmla="*/ 73 h 73"/>
                <a:gd name="T2" fmla="*/ 47 w 56"/>
                <a:gd name="T3" fmla="*/ 73 h 73"/>
                <a:gd name="T4" fmla="*/ 44 w 56"/>
                <a:gd name="T5" fmla="*/ 71 h 73"/>
                <a:gd name="T6" fmla="*/ 44 w 56"/>
                <a:gd name="T7" fmla="*/ 28 h 73"/>
                <a:gd name="T8" fmla="*/ 29 w 56"/>
                <a:gd name="T9" fmla="*/ 10 h 73"/>
                <a:gd name="T10" fmla="*/ 12 w 56"/>
                <a:gd name="T11" fmla="*/ 15 h 73"/>
                <a:gd name="T12" fmla="*/ 12 w 56"/>
                <a:gd name="T13" fmla="*/ 71 h 73"/>
                <a:gd name="T14" fmla="*/ 9 w 56"/>
                <a:gd name="T15" fmla="*/ 73 h 73"/>
                <a:gd name="T16" fmla="*/ 3 w 56"/>
                <a:gd name="T17" fmla="*/ 73 h 73"/>
                <a:gd name="T18" fmla="*/ 0 w 56"/>
                <a:gd name="T19" fmla="*/ 71 h 73"/>
                <a:gd name="T20" fmla="*/ 0 w 56"/>
                <a:gd name="T21" fmla="*/ 4 h 73"/>
                <a:gd name="T22" fmla="*/ 3 w 56"/>
                <a:gd name="T23" fmla="*/ 1 h 73"/>
                <a:gd name="T24" fmla="*/ 9 w 56"/>
                <a:gd name="T25" fmla="*/ 1 h 73"/>
                <a:gd name="T26" fmla="*/ 12 w 56"/>
                <a:gd name="T27" fmla="*/ 4 h 73"/>
                <a:gd name="T28" fmla="*/ 12 w 56"/>
                <a:gd name="T29" fmla="*/ 6 h 73"/>
                <a:gd name="T30" fmla="*/ 33 w 56"/>
                <a:gd name="T31" fmla="*/ 0 h 73"/>
                <a:gd name="T32" fmla="*/ 56 w 56"/>
                <a:gd name="T33" fmla="*/ 28 h 73"/>
                <a:gd name="T34" fmla="*/ 56 w 56"/>
                <a:gd name="T35" fmla="*/ 71 h 73"/>
                <a:gd name="T36" fmla="*/ 53 w 56"/>
                <a:gd name="T3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3">
                  <a:moveTo>
                    <a:pt x="53" y="73"/>
                  </a:moveTo>
                  <a:cubicBezTo>
                    <a:pt x="47" y="73"/>
                    <a:pt x="47" y="73"/>
                    <a:pt x="47" y="73"/>
                  </a:cubicBezTo>
                  <a:cubicBezTo>
                    <a:pt x="45" y="73"/>
                    <a:pt x="44" y="72"/>
                    <a:pt x="44" y="71"/>
                  </a:cubicBezTo>
                  <a:cubicBezTo>
                    <a:pt x="44" y="28"/>
                    <a:pt x="44" y="28"/>
                    <a:pt x="44" y="28"/>
                  </a:cubicBezTo>
                  <a:cubicBezTo>
                    <a:pt x="44" y="14"/>
                    <a:pt x="40" y="10"/>
                    <a:pt x="29" y="10"/>
                  </a:cubicBezTo>
                  <a:cubicBezTo>
                    <a:pt x="24" y="10"/>
                    <a:pt x="18" y="12"/>
                    <a:pt x="12" y="15"/>
                  </a:cubicBezTo>
                  <a:cubicBezTo>
                    <a:pt x="12" y="71"/>
                    <a:pt x="12" y="71"/>
                    <a:pt x="12" y="71"/>
                  </a:cubicBezTo>
                  <a:cubicBezTo>
                    <a:pt x="12" y="72"/>
                    <a:pt x="11" y="73"/>
                    <a:pt x="9" y="73"/>
                  </a:cubicBezTo>
                  <a:cubicBezTo>
                    <a:pt x="3" y="73"/>
                    <a:pt x="3" y="73"/>
                    <a:pt x="3" y="73"/>
                  </a:cubicBezTo>
                  <a:cubicBezTo>
                    <a:pt x="1" y="73"/>
                    <a:pt x="0" y="72"/>
                    <a:pt x="0" y="71"/>
                  </a:cubicBezTo>
                  <a:cubicBezTo>
                    <a:pt x="0" y="4"/>
                    <a:pt x="0" y="4"/>
                    <a:pt x="0" y="4"/>
                  </a:cubicBezTo>
                  <a:cubicBezTo>
                    <a:pt x="0" y="2"/>
                    <a:pt x="1" y="1"/>
                    <a:pt x="3" y="1"/>
                  </a:cubicBezTo>
                  <a:cubicBezTo>
                    <a:pt x="9" y="1"/>
                    <a:pt x="9" y="1"/>
                    <a:pt x="9" y="1"/>
                  </a:cubicBezTo>
                  <a:cubicBezTo>
                    <a:pt x="11" y="1"/>
                    <a:pt x="12" y="2"/>
                    <a:pt x="12" y="4"/>
                  </a:cubicBezTo>
                  <a:cubicBezTo>
                    <a:pt x="12" y="6"/>
                    <a:pt x="12" y="6"/>
                    <a:pt x="12" y="6"/>
                  </a:cubicBezTo>
                  <a:cubicBezTo>
                    <a:pt x="19" y="2"/>
                    <a:pt x="25" y="0"/>
                    <a:pt x="33" y="0"/>
                  </a:cubicBezTo>
                  <a:cubicBezTo>
                    <a:pt x="48" y="0"/>
                    <a:pt x="56" y="10"/>
                    <a:pt x="56" y="28"/>
                  </a:cubicBezTo>
                  <a:cubicBezTo>
                    <a:pt x="56" y="71"/>
                    <a:pt x="56" y="71"/>
                    <a:pt x="56" y="71"/>
                  </a:cubicBezTo>
                  <a:cubicBezTo>
                    <a:pt x="56" y="72"/>
                    <a:pt x="54" y="73"/>
                    <a:pt x="53" y="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userDrawn="1"/>
          </p:nvSpPr>
          <p:spPr bwMode="auto">
            <a:xfrm>
              <a:off x="10809288" y="4340226"/>
              <a:ext cx="44450" cy="74613"/>
            </a:xfrm>
            <a:custGeom>
              <a:avLst/>
              <a:gdLst>
                <a:gd name="T0" fmla="*/ 59 w 60"/>
                <a:gd name="T1" fmla="*/ 3 h 98"/>
                <a:gd name="T2" fmla="*/ 38 w 60"/>
                <a:gd name="T3" fmla="*/ 79 h 98"/>
                <a:gd name="T4" fmla="*/ 14 w 60"/>
                <a:gd name="T5" fmla="*/ 98 h 98"/>
                <a:gd name="T6" fmla="*/ 3 w 60"/>
                <a:gd name="T7" fmla="*/ 97 h 98"/>
                <a:gd name="T8" fmla="*/ 0 w 60"/>
                <a:gd name="T9" fmla="*/ 95 h 98"/>
                <a:gd name="T10" fmla="*/ 0 w 60"/>
                <a:gd name="T11" fmla="*/ 90 h 98"/>
                <a:gd name="T12" fmla="*/ 2 w 60"/>
                <a:gd name="T13" fmla="*/ 88 h 98"/>
                <a:gd name="T14" fmla="*/ 3 w 60"/>
                <a:gd name="T15" fmla="*/ 88 h 98"/>
                <a:gd name="T16" fmla="*/ 14 w 60"/>
                <a:gd name="T17" fmla="*/ 89 h 98"/>
                <a:gd name="T18" fmla="*/ 27 w 60"/>
                <a:gd name="T19" fmla="*/ 78 h 98"/>
                <a:gd name="T20" fmla="*/ 29 w 60"/>
                <a:gd name="T21" fmla="*/ 72 h 98"/>
                <a:gd name="T22" fmla="*/ 27 w 60"/>
                <a:gd name="T23" fmla="*/ 72 h 98"/>
                <a:gd name="T24" fmla="*/ 17 w 60"/>
                <a:gd name="T25" fmla="*/ 63 h 98"/>
                <a:gd name="T26" fmla="*/ 0 w 60"/>
                <a:gd name="T27" fmla="*/ 3 h 98"/>
                <a:gd name="T28" fmla="*/ 0 w 60"/>
                <a:gd name="T29" fmla="*/ 2 h 98"/>
                <a:gd name="T30" fmla="*/ 2 w 60"/>
                <a:gd name="T31" fmla="*/ 0 h 98"/>
                <a:gd name="T32" fmla="*/ 9 w 60"/>
                <a:gd name="T33" fmla="*/ 0 h 98"/>
                <a:gd name="T34" fmla="*/ 11 w 60"/>
                <a:gd name="T35" fmla="*/ 2 h 98"/>
                <a:gd name="T36" fmla="*/ 27 w 60"/>
                <a:gd name="T37" fmla="*/ 59 h 98"/>
                <a:gd name="T38" fmla="*/ 29 w 60"/>
                <a:gd name="T39" fmla="*/ 62 h 98"/>
                <a:gd name="T40" fmla="*/ 32 w 60"/>
                <a:gd name="T41" fmla="*/ 62 h 98"/>
                <a:gd name="T42" fmla="*/ 48 w 60"/>
                <a:gd name="T43" fmla="*/ 2 h 98"/>
                <a:gd name="T44" fmla="*/ 50 w 60"/>
                <a:gd name="T45" fmla="*/ 0 h 98"/>
                <a:gd name="T46" fmla="*/ 57 w 60"/>
                <a:gd name="T47" fmla="*/ 0 h 98"/>
                <a:gd name="T48" fmla="*/ 60 w 60"/>
                <a:gd name="T49" fmla="*/ 2 h 98"/>
                <a:gd name="T50" fmla="*/ 59 w 60"/>
                <a:gd name="T5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98">
                  <a:moveTo>
                    <a:pt x="59" y="3"/>
                  </a:moveTo>
                  <a:cubicBezTo>
                    <a:pt x="38" y="79"/>
                    <a:pt x="38" y="79"/>
                    <a:pt x="38" y="79"/>
                  </a:cubicBezTo>
                  <a:cubicBezTo>
                    <a:pt x="34" y="93"/>
                    <a:pt x="29" y="98"/>
                    <a:pt x="14" y="98"/>
                  </a:cubicBezTo>
                  <a:cubicBezTo>
                    <a:pt x="10" y="98"/>
                    <a:pt x="5" y="98"/>
                    <a:pt x="3" y="97"/>
                  </a:cubicBezTo>
                  <a:cubicBezTo>
                    <a:pt x="1" y="97"/>
                    <a:pt x="0" y="97"/>
                    <a:pt x="0" y="95"/>
                  </a:cubicBezTo>
                  <a:cubicBezTo>
                    <a:pt x="0" y="90"/>
                    <a:pt x="0" y="90"/>
                    <a:pt x="0" y="90"/>
                  </a:cubicBezTo>
                  <a:cubicBezTo>
                    <a:pt x="0" y="89"/>
                    <a:pt x="1" y="88"/>
                    <a:pt x="2" y="88"/>
                  </a:cubicBezTo>
                  <a:cubicBezTo>
                    <a:pt x="3" y="88"/>
                    <a:pt x="3" y="88"/>
                    <a:pt x="3" y="88"/>
                  </a:cubicBezTo>
                  <a:cubicBezTo>
                    <a:pt x="6" y="88"/>
                    <a:pt x="12" y="89"/>
                    <a:pt x="14" y="89"/>
                  </a:cubicBezTo>
                  <a:cubicBezTo>
                    <a:pt x="22" y="89"/>
                    <a:pt x="25" y="87"/>
                    <a:pt x="27" y="78"/>
                  </a:cubicBezTo>
                  <a:cubicBezTo>
                    <a:pt x="29" y="72"/>
                    <a:pt x="29" y="72"/>
                    <a:pt x="29" y="72"/>
                  </a:cubicBezTo>
                  <a:cubicBezTo>
                    <a:pt x="27" y="72"/>
                    <a:pt x="27" y="72"/>
                    <a:pt x="27" y="72"/>
                  </a:cubicBezTo>
                  <a:cubicBezTo>
                    <a:pt x="23" y="72"/>
                    <a:pt x="20" y="72"/>
                    <a:pt x="17" y="63"/>
                  </a:cubicBezTo>
                  <a:cubicBezTo>
                    <a:pt x="0" y="3"/>
                    <a:pt x="0" y="3"/>
                    <a:pt x="0" y="3"/>
                  </a:cubicBezTo>
                  <a:cubicBezTo>
                    <a:pt x="0" y="3"/>
                    <a:pt x="0" y="3"/>
                    <a:pt x="0" y="2"/>
                  </a:cubicBezTo>
                  <a:cubicBezTo>
                    <a:pt x="0" y="1"/>
                    <a:pt x="0" y="0"/>
                    <a:pt x="2" y="0"/>
                  </a:cubicBezTo>
                  <a:cubicBezTo>
                    <a:pt x="9" y="0"/>
                    <a:pt x="9" y="0"/>
                    <a:pt x="9" y="0"/>
                  </a:cubicBezTo>
                  <a:cubicBezTo>
                    <a:pt x="10" y="0"/>
                    <a:pt x="11" y="1"/>
                    <a:pt x="11" y="2"/>
                  </a:cubicBezTo>
                  <a:cubicBezTo>
                    <a:pt x="27" y="59"/>
                    <a:pt x="27" y="59"/>
                    <a:pt x="27" y="59"/>
                  </a:cubicBezTo>
                  <a:cubicBezTo>
                    <a:pt x="28" y="62"/>
                    <a:pt x="29" y="62"/>
                    <a:pt x="29" y="62"/>
                  </a:cubicBezTo>
                  <a:cubicBezTo>
                    <a:pt x="32" y="62"/>
                    <a:pt x="32" y="62"/>
                    <a:pt x="32" y="62"/>
                  </a:cubicBezTo>
                  <a:cubicBezTo>
                    <a:pt x="48" y="2"/>
                    <a:pt x="48" y="2"/>
                    <a:pt x="48" y="2"/>
                  </a:cubicBezTo>
                  <a:cubicBezTo>
                    <a:pt x="48" y="1"/>
                    <a:pt x="49" y="0"/>
                    <a:pt x="50" y="0"/>
                  </a:cubicBezTo>
                  <a:cubicBezTo>
                    <a:pt x="57" y="0"/>
                    <a:pt x="57" y="0"/>
                    <a:pt x="57" y="0"/>
                  </a:cubicBezTo>
                  <a:cubicBezTo>
                    <a:pt x="59" y="0"/>
                    <a:pt x="60" y="1"/>
                    <a:pt x="60" y="2"/>
                  </a:cubicBezTo>
                  <a:cubicBezTo>
                    <a:pt x="60" y="3"/>
                    <a:pt x="60" y="3"/>
                    <a:pt x="59"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a:xfrm>
            <a:off x="-73095" y="-82226"/>
            <a:ext cx="12338190" cy="702245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1" dirty="0" smtClean="0">
              <a:solidFill>
                <a:schemeClr val="bg1"/>
              </a:solidFill>
              <a:latin typeface="Arial"/>
              <a:cs typeface="Arial"/>
            </a:endParaRPr>
          </a:p>
        </p:txBody>
      </p:sp>
    </p:spTree>
    <p:extLst>
      <p:ext uri="{BB962C8B-B14F-4D97-AF65-F5344CB8AC3E}">
        <p14:creationId xmlns:p14="http://schemas.microsoft.com/office/powerpoint/2010/main" val="254546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6">
                    <a:lumMod val="25000"/>
                  </a:schemeClr>
                </a:solidFill>
              </a:defRPr>
            </a:lvl1pPr>
            <a:lvl2pPr>
              <a:lnSpc>
                <a:spcPct val="114000"/>
              </a:lnSpc>
              <a:defRPr>
                <a:solidFill>
                  <a:schemeClr val="accent6">
                    <a:lumMod val="25000"/>
                  </a:schemeClr>
                </a:solidFill>
              </a:defRPr>
            </a:lvl2pPr>
            <a:lvl3pPr>
              <a:lnSpc>
                <a:spcPct val="114000"/>
              </a:lnSpc>
              <a:defRPr>
                <a:solidFill>
                  <a:schemeClr val="accent6">
                    <a:lumMod val="25000"/>
                  </a:schemeClr>
                </a:solidFill>
              </a:defRPr>
            </a:lvl3pPr>
            <a:lvl4pPr>
              <a:lnSpc>
                <a:spcPct val="114000"/>
              </a:lnSpc>
              <a:defRPr>
                <a:solidFill>
                  <a:schemeClr val="accent6">
                    <a:lumMod val="25000"/>
                  </a:schemeClr>
                </a:solidFill>
              </a:defRPr>
            </a:lvl4pPr>
            <a:lvl5pPr>
              <a:lnSpc>
                <a:spcPct val="114000"/>
              </a:lnSpc>
              <a:defRPr>
                <a:solidFill>
                  <a:schemeClr val="accent6">
                    <a:lumMod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235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ullet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a:spLocks noGrp="1"/>
          </p:cNvSpPr>
          <p:nvPr>
            <p:ph idx="10"/>
          </p:nvPr>
        </p:nvSpPr>
        <p:spPr>
          <a:xfrm>
            <a:off x="1241402" y="1197863"/>
            <a:ext cx="9701784" cy="4864608"/>
          </a:xfrm>
        </p:spPr>
        <p:txBody>
          <a:bodyPr lIns="0" tIns="0" rIns="0" bIns="0" numCol="2"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7" name="Rectangle 6"/>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57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Bullet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9" y="-484676"/>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3"/>
            <a:ext cx="9701784" cy="4864608"/>
          </a:xfrm>
        </p:spPr>
        <p:txBody>
          <a:bodyPr lIns="0" tIns="0" rIns="0" bIns="0" numCol="1" spcCol="457200"/>
          <a:lstStyle>
            <a:lvl1pPr>
              <a:lnSpc>
                <a:spcPct val="100000"/>
              </a:lnSpc>
              <a:defRPr>
                <a:solidFill>
                  <a:schemeClr val="bg1"/>
                </a:solidFill>
              </a:defRPr>
            </a:lvl1pPr>
            <a:lvl2pPr>
              <a:lnSpc>
                <a:spcPct val="101000"/>
              </a:lnSpc>
              <a:defRPr>
                <a:solidFill>
                  <a:schemeClr val="bg1"/>
                </a:solidFill>
              </a:defRPr>
            </a:lvl2pPr>
            <a:lvl3pPr>
              <a:lnSpc>
                <a:spcPct val="101000"/>
              </a:lnSpc>
              <a:defRPr>
                <a:solidFill>
                  <a:schemeClr val="bg1"/>
                </a:solidFill>
              </a:defRPr>
            </a:lvl3pPr>
            <a:lvl4pPr>
              <a:lnSpc>
                <a:spcPct val="102000"/>
              </a:lnSpc>
              <a:defRPr>
                <a:solidFill>
                  <a:schemeClr val="bg1"/>
                </a:solidFill>
              </a:defRPr>
            </a:lvl4pPr>
            <a:lvl5pPr>
              <a:lnSpc>
                <a:spcPct val="114000"/>
              </a:lnSpc>
              <a:defRPr>
                <a:solidFill>
                  <a:srgbClr val="FFFFFF"/>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1299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Numbered List) - 2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2"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24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Numbered List) - 1 col">
    <p:spTree>
      <p:nvGrpSpPr>
        <p:cNvPr id="1" name=""/>
        <p:cNvGrpSpPr/>
        <p:nvPr/>
      </p:nvGrpSpPr>
      <p:grpSpPr>
        <a:xfrm>
          <a:off x="0" y="0"/>
          <a:ext cx="0" cy="0"/>
          <a:chOff x="0" y="0"/>
          <a:chExt cx="0" cy="0"/>
        </a:xfrm>
      </p:grpSpPr>
      <p:sp>
        <p:nvSpPr>
          <p:cNvPr id="4" name="Rectangle 3"/>
          <p:cNvSpPr/>
          <p:nvPr userDrawn="1"/>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Rectangle 5"/>
          <p:cNvSpPr/>
          <p:nvPr userDrawn="1"/>
        </p:nvSpPr>
        <p:spPr>
          <a:xfrm rot="5400000">
            <a:off x="1726078" y="-484675"/>
            <a:ext cx="137160" cy="110651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1"/>
          </p:nvPr>
        </p:nvSpPr>
        <p:spPr>
          <a:xfrm>
            <a:off x="1241403" y="1197863"/>
            <a:ext cx="9701784" cy="4864608"/>
          </a:xfrm>
        </p:spPr>
        <p:txBody>
          <a:bodyPr lIns="0" tIns="0" rIns="0" bIns="0" numCol="1" spcCol="182880"/>
          <a:lstStyle>
            <a:lvl1pPr marL="228600" indent="-228600">
              <a:lnSpc>
                <a:spcPct val="100000"/>
              </a:lnSpc>
              <a:buFont typeface="+mj-lt"/>
              <a:buAutoNum type="arabicPeriod"/>
              <a:defRPr sz="2000">
                <a:solidFill>
                  <a:schemeClr val="bg1"/>
                </a:solidFill>
              </a:defRPr>
            </a:lvl1pPr>
            <a:lvl2pPr marL="502920" indent="-274320">
              <a:lnSpc>
                <a:spcPct val="101000"/>
              </a:lnSpc>
              <a:buFont typeface="+mj-lt"/>
              <a:buAutoNum type="alphaUcPeriod"/>
              <a:defRPr sz="1600">
                <a:solidFill>
                  <a:schemeClr val="bg1"/>
                </a:solidFill>
              </a:defRPr>
            </a:lvl2pPr>
            <a:lvl3pPr marL="777240" indent="-231775">
              <a:lnSpc>
                <a:spcPct val="102000"/>
              </a:lnSpc>
              <a:buFont typeface="+mj-lt"/>
              <a:buAutoNum type="arabicPeriod"/>
              <a:defRPr sz="1400">
                <a:solidFill>
                  <a:schemeClr val="bg1"/>
                </a:solidFill>
              </a:defRPr>
            </a:lvl3pPr>
            <a:lvl4pPr marL="1005840" indent="-228600">
              <a:lnSpc>
                <a:spcPct val="102000"/>
              </a:lnSpc>
              <a:buFont typeface="+mj-lt"/>
              <a:buAutoNum type="alphaLcPeriod"/>
              <a:defRPr sz="12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3453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userDrawn="1"/>
        </p:nvGrpSpPr>
        <p:grpSpPr>
          <a:xfrm>
            <a:off x="644525" y="6415405"/>
            <a:ext cx="1195515" cy="238125"/>
            <a:chOff x="644525" y="5741988"/>
            <a:chExt cx="1195515" cy="238125"/>
          </a:xfrm>
        </p:grpSpPr>
        <p:grpSp>
          <p:nvGrpSpPr>
            <p:cNvPr id="30" name="Group 29"/>
            <p:cNvGrpSpPr>
              <a:grpSpLocks noChangeAspect="1"/>
            </p:cNvGrpSpPr>
            <p:nvPr userDrawn="1"/>
          </p:nvGrpSpPr>
          <p:grpSpPr>
            <a:xfrm>
              <a:off x="1081088" y="5831680"/>
              <a:ext cx="758952" cy="88401"/>
              <a:chOff x="1100138" y="5795963"/>
              <a:chExt cx="1117600" cy="130175"/>
            </a:xfrm>
          </p:grpSpPr>
          <p:sp>
            <p:nvSpPr>
              <p:cNvPr id="14" name="Freeform 5"/>
              <p:cNvSpPr>
                <a:spLocks/>
              </p:cNvSpPr>
              <p:nvPr userDrawn="1"/>
            </p:nvSpPr>
            <p:spPr bwMode="auto">
              <a:xfrm>
                <a:off x="1100138" y="5834063"/>
                <a:ext cx="74613" cy="90488"/>
              </a:xfrm>
              <a:custGeom>
                <a:avLst/>
                <a:gdLst>
                  <a:gd name="T0" fmla="*/ 1 w 129"/>
                  <a:gd name="T1" fmla="*/ 44 h 154"/>
                  <a:gd name="T2" fmla="*/ 0 w 129"/>
                  <a:gd name="T3" fmla="*/ 3 h 154"/>
                  <a:gd name="T4" fmla="*/ 24 w 129"/>
                  <a:gd name="T5" fmla="*/ 3 h 154"/>
                  <a:gd name="T6" fmla="*/ 25 w 129"/>
                  <a:gd name="T7" fmla="*/ 28 h 154"/>
                  <a:gd name="T8" fmla="*/ 26 w 129"/>
                  <a:gd name="T9" fmla="*/ 28 h 154"/>
                  <a:gd name="T10" fmla="*/ 76 w 129"/>
                  <a:gd name="T11" fmla="*/ 0 h 154"/>
                  <a:gd name="T12" fmla="*/ 129 w 129"/>
                  <a:gd name="T13" fmla="*/ 64 h 154"/>
                  <a:gd name="T14" fmla="*/ 129 w 129"/>
                  <a:gd name="T15" fmla="*/ 154 h 154"/>
                  <a:gd name="T16" fmla="*/ 101 w 129"/>
                  <a:gd name="T17" fmla="*/ 154 h 154"/>
                  <a:gd name="T18" fmla="*/ 101 w 129"/>
                  <a:gd name="T19" fmla="*/ 67 h 154"/>
                  <a:gd name="T20" fmla="*/ 67 w 129"/>
                  <a:gd name="T21" fmla="*/ 23 h 154"/>
                  <a:gd name="T22" fmla="*/ 30 w 129"/>
                  <a:gd name="T23" fmla="*/ 51 h 154"/>
                  <a:gd name="T24" fmla="*/ 28 w 129"/>
                  <a:gd name="T25" fmla="*/ 63 h 154"/>
                  <a:gd name="T26" fmla="*/ 28 w 129"/>
                  <a:gd name="T27" fmla="*/ 154 h 154"/>
                  <a:gd name="T28" fmla="*/ 1 w 129"/>
                  <a:gd name="T29" fmla="*/ 154 h 154"/>
                  <a:gd name="T30" fmla="*/ 1 w 129"/>
                  <a:gd name="T3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1" y="44"/>
                    </a:moveTo>
                    <a:cubicBezTo>
                      <a:pt x="1" y="29"/>
                      <a:pt x="1" y="16"/>
                      <a:pt x="0" y="3"/>
                    </a:cubicBezTo>
                    <a:cubicBezTo>
                      <a:pt x="24" y="3"/>
                      <a:pt x="24" y="3"/>
                      <a:pt x="24" y="3"/>
                    </a:cubicBezTo>
                    <a:cubicBezTo>
                      <a:pt x="25" y="28"/>
                      <a:pt x="25" y="28"/>
                      <a:pt x="25" y="28"/>
                    </a:cubicBezTo>
                    <a:cubicBezTo>
                      <a:pt x="26" y="28"/>
                      <a:pt x="26" y="28"/>
                      <a:pt x="26" y="28"/>
                    </a:cubicBezTo>
                    <a:cubicBezTo>
                      <a:pt x="34" y="14"/>
                      <a:pt x="51" y="0"/>
                      <a:pt x="76" y="0"/>
                    </a:cubicBezTo>
                    <a:cubicBezTo>
                      <a:pt x="96" y="0"/>
                      <a:pt x="129" y="12"/>
                      <a:pt x="129" y="64"/>
                    </a:cubicBezTo>
                    <a:cubicBezTo>
                      <a:pt x="129" y="154"/>
                      <a:pt x="129" y="154"/>
                      <a:pt x="129" y="154"/>
                    </a:cubicBezTo>
                    <a:cubicBezTo>
                      <a:pt x="101" y="154"/>
                      <a:pt x="101" y="154"/>
                      <a:pt x="101" y="154"/>
                    </a:cubicBezTo>
                    <a:cubicBezTo>
                      <a:pt x="101" y="67"/>
                      <a:pt x="101" y="67"/>
                      <a:pt x="101" y="67"/>
                    </a:cubicBezTo>
                    <a:cubicBezTo>
                      <a:pt x="101" y="43"/>
                      <a:pt x="92" y="23"/>
                      <a:pt x="67" y="23"/>
                    </a:cubicBezTo>
                    <a:cubicBezTo>
                      <a:pt x="49" y="23"/>
                      <a:pt x="35" y="35"/>
                      <a:pt x="30" y="51"/>
                    </a:cubicBezTo>
                    <a:cubicBezTo>
                      <a:pt x="29" y="54"/>
                      <a:pt x="28" y="59"/>
                      <a:pt x="28" y="63"/>
                    </a:cubicBezTo>
                    <a:cubicBezTo>
                      <a:pt x="28" y="154"/>
                      <a:pt x="28" y="154"/>
                      <a:pt x="28" y="154"/>
                    </a:cubicBezTo>
                    <a:cubicBezTo>
                      <a:pt x="1" y="154"/>
                      <a:pt x="1" y="154"/>
                      <a:pt x="1" y="154"/>
                    </a:cubicBezTo>
                    <a:lnTo>
                      <a:pt x="1"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193800" y="5834063"/>
                <a:ext cx="77788" cy="92075"/>
              </a:xfrm>
              <a:custGeom>
                <a:avLst/>
                <a:gdLst>
                  <a:gd name="T0" fmla="*/ 26 w 133"/>
                  <a:gd name="T1" fmla="*/ 84 h 157"/>
                  <a:gd name="T2" fmla="*/ 78 w 133"/>
                  <a:gd name="T3" fmla="*/ 136 h 157"/>
                  <a:gd name="T4" fmla="*/ 120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7 w 133"/>
                  <a:gd name="T21" fmla="*/ 64 h 157"/>
                  <a:gd name="T22" fmla="*/ 69 w 133"/>
                  <a:gd name="T23" fmla="*/ 20 h 157"/>
                  <a:gd name="T24" fmla="*/ 27 w 133"/>
                  <a:gd name="T25" fmla="*/ 64 h 157"/>
                  <a:gd name="T26" fmla="*/ 107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1" y="136"/>
                      <a:pt x="78" y="136"/>
                    </a:cubicBezTo>
                    <a:cubicBezTo>
                      <a:pt x="98" y="136"/>
                      <a:pt x="109" y="132"/>
                      <a:pt x="120" y="128"/>
                    </a:cubicBezTo>
                    <a:cubicBezTo>
                      <a:pt x="124" y="147"/>
                      <a:pt x="124" y="147"/>
                      <a:pt x="124" y="147"/>
                    </a:cubicBezTo>
                    <a:cubicBezTo>
                      <a:pt x="115"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7" y="64"/>
                    </a:moveTo>
                    <a:cubicBezTo>
                      <a:pt x="107" y="47"/>
                      <a:pt x="99" y="20"/>
                      <a:pt x="69" y="20"/>
                    </a:cubicBezTo>
                    <a:cubicBezTo>
                      <a:pt x="41" y="20"/>
                      <a:pt x="29" y="45"/>
                      <a:pt x="27" y="64"/>
                    </a:cubicBezTo>
                    <a:lnTo>
                      <a:pt x="107"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auto">
              <a:xfrm>
                <a:off x="1281113" y="5815013"/>
                <a:ext cx="52388" cy="111125"/>
              </a:xfrm>
              <a:custGeom>
                <a:avLst/>
                <a:gdLst>
                  <a:gd name="T0" fmla="*/ 50 w 89"/>
                  <a:gd name="T1" fmla="*/ 0 h 190"/>
                  <a:gd name="T2" fmla="*/ 50 w 89"/>
                  <a:gd name="T3" fmla="*/ 36 h 190"/>
                  <a:gd name="T4" fmla="*/ 89 w 89"/>
                  <a:gd name="T5" fmla="*/ 36 h 190"/>
                  <a:gd name="T6" fmla="*/ 89 w 89"/>
                  <a:gd name="T7" fmla="*/ 57 h 190"/>
                  <a:gd name="T8" fmla="*/ 50 w 89"/>
                  <a:gd name="T9" fmla="*/ 57 h 190"/>
                  <a:gd name="T10" fmla="*/ 50 w 89"/>
                  <a:gd name="T11" fmla="*/ 138 h 190"/>
                  <a:gd name="T12" fmla="*/ 70 w 89"/>
                  <a:gd name="T13" fmla="*/ 167 h 190"/>
                  <a:gd name="T14" fmla="*/ 86 w 89"/>
                  <a:gd name="T15" fmla="*/ 166 h 190"/>
                  <a:gd name="T16" fmla="*/ 87 w 89"/>
                  <a:gd name="T17" fmla="*/ 186 h 190"/>
                  <a:gd name="T18" fmla="*/ 63 w 89"/>
                  <a:gd name="T19" fmla="*/ 190 h 190"/>
                  <a:gd name="T20" fmla="*/ 34 w 89"/>
                  <a:gd name="T21" fmla="*/ 178 h 190"/>
                  <a:gd name="T22" fmla="*/ 23 w 89"/>
                  <a:gd name="T23" fmla="*/ 139 h 190"/>
                  <a:gd name="T24" fmla="*/ 23 w 89"/>
                  <a:gd name="T25" fmla="*/ 57 h 190"/>
                  <a:gd name="T26" fmla="*/ 0 w 89"/>
                  <a:gd name="T27" fmla="*/ 57 h 190"/>
                  <a:gd name="T28" fmla="*/ 0 w 89"/>
                  <a:gd name="T29" fmla="*/ 36 h 190"/>
                  <a:gd name="T30" fmla="*/ 23 w 89"/>
                  <a:gd name="T31" fmla="*/ 36 h 190"/>
                  <a:gd name="T32" fmla="*/ 23 w 89"/>
                  <a:gd name="T33" fmla="*/ 9 h 190"/>
                  <a:gd name="T34" fmla="*/ 50 w 89"/>
                  <a:gd name="T3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90">
                    <a:moveTo>
                      <a:pt x="50" y="0"/>
                    </a:moveTo>
                    <a:cubicBezTo>
                      <a:pt x="50" y="36"/>
                      <a:pt x="50" y="36"/>
                      <a:pt x="50" y="36"/>
                    </a:cubicBezTo>
                    <a:cubicBezTo>
                      <a:pt x="89" y="36"/>
                      <a:pt x="89" y="36"/>
                      <a:pt x="89" y="36"/>
                    </a:cubicBezTo>
                    <a:cubicBezTo>
                      <a:pt x="89" y="57"/>
                      <a:pt x="89" y="57"/>
                      <a:pt x="89" y="57"/>
                    </a:cubicBezTo>
                    <a:cubicBezTo>
                      <a:pt x="50" y="57"/>
                      <a:pt x="50" y="57"/>
                      <a:pt x="50" y="57"/>
                    </a:cubicBezTo>
                    <a:cubicBezTo>
                      <a:pt x="50" y="138"/>
                      <a:pt x="50" y="138"/>
                      <a:pt x="50" y="138"/>
                    </a:cubicBezTo>
                    <a:cubicBezTo>
                      <a:pt x="50" y="157"/>
                      <a:pt x="55" y="167"/>
                      <a:pt x="70" y="167"/>
                    </a:cubicBezTo>
                    <a:cubicBezTo>
                      <a:pt x="78" y="167"/>
                      <a:pt x="82" y="167"/>
                      <a:pt x="86" y="166"/>
                    </a:cubicBezTo>
                    <a:cubicBezTo>
                      <a:pt x="87" y="186"/>
                      <a:pt x="87" y="186"/>
                      <a:pt x="87" y="186"/>
                    </a:cubicBezTo>
                    <a:cubicBezTo>
                      <a:pt x="82" y="188"/>
                      <a:pt x="74" y="190"/>
                      <a:pt x="63" y="190"/>
                    </a:cubicBezTo>
                    <a:cubicBezTo>
                      <a:pt x="50" y="190"/>
                      <a:pt x="40" y="186"/>
                      <a:pt x="34" y="178"/>
                    </a:cubicBezTo>
                    <a:cubicBezTo>
                      <a:pt x="26" y="170"/>
                      <a:pt x="23" y="157"/>
                      <a:pt x="23" y="139"/>
                    </a:cubicBezTo>
                    <a:cubicBezTo>
                      <a:pt x="23" y="57"/>
                      <a:pt x="23" y="57"/>
                      <a:pt x="23" y="57"/>
                    </a:cubicBezTo>
                    <a:cubicBezTo>
                      <a:pt x="0" y="57"/>
                      <a:pt x="0" y="57"/>
                      <a:pt x="0" y="57"/>
                    </a:cubicBezTo>
                    <a:cubicBezTo>
                      <a:pt x="0" y="36"/>
                      <a:pt x="0" y="36"/>
                      <a:pt x="0" y="36"/>
                    </a:cubicBezTo>
                    <a:cubicBezTo>
                      <a:pt x="23" y="36"/>
                      <a:pt x="23" y="36"/>
                      <a:pt x="23" y="36"/>
                    </a:cubicBezTo>
                    <a:cubicBezTo>
                      <a:pt x="23" y="9"/>
                      <a:pt x="23" y="9"/>
                      <a:pt x="23" y="9"/>
                    </a:cubicBezTo>
                    <a:lnTo>
                      <a:pt x="50" y="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userDrawn="1"/>
            </p:nvSpPr>
            <p:spPr bwMode="auto">
              <a:xfrm>
                <a:off x="1343025" y="5834063"/>
                <a:ext cx="68263" cy="92075"/>
              </a:xfrm>
              <a:custGeom>
                <a:avLst/>
                <a:gdLst>
                  <a:gd name="T0" fmla="*/ 118 w 118"/>
                  <a:gd name="T1" fmla="*/ 148 h 157"/>
                  <a:gd name="T2" fmla="*/ 75 w 118"/>
                  <a:gd name="T3" fmla="*/ 157 h 157"/>
                  <a:gd name="T4" fmla="*/ 0 w 118"/>
                  <a:gd name="T5" fmla="*/ 80 h 157"/>
                  <a:gd name="T6" fmla="*/ 81 w 118"/>
                  <a:gd name="T7" fmla="*/ 0 h 157"/>
                  <a:gd name="T8" fmla="*/ 118 w 118"/>
                  <a:gd name="T9" fmla="*/ 8 h 157"/>
                  <a:gd name="T10" fmla="*/ 112 w 118"/>
                  <a:gd name="T11" fmla="*/ 29 h 157"/>
                  <a:gd name="T12" fmla="*/ 81 w 118"/>
                  <a:gd name="T13" fmla="*/ 22 h 157"/>
                  <a:gd name="T14" fmla="*/ 27 w 118"/>
                  <a:gd name="T15" fmla="*/ 79 h 157"/>
                  <a:gd name="T16" fmla="*/ 80 w 118"/>
                  <a:gd name="T17" fmla="*/ 135 h 157"/>
                  <a:gd name="T18" fmla="*/ 113 w 118"/>
                  <a:gd name="T19" fmla="*/ 128 h 157"/>
                  <a:gd name="T20" fmla="*/ 118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8" y="148"/>
                    </a:moveTo>
                    <a:cubicBezTo>
                      <a:pt x="111" y="152"/>
                      <a:pt x="95" y="157"/>
                      <a:pt x="75" y="157"/>
                    </a:cubicBezTo>
                    <a:cubicBezTo>
                      <a:pt x="29" y="157"/>
                      <a:pt x="0" y="126"/>
                      <a:pt x="0" y="80"/>
                    </a:cubicBezTo>
                    <a:cubicBezTo>
                      <a:pt x="0" y="34"/>
                      <a:pt x="31" y="0"/>
                      <a:pt x="81" y="0"/>
                    </a:cubicBezTo>
                    <a:cubicBezTo>
                      <a:pt x="97" y="0"/>
                      <a:pt x="111" y="4"/>
                      <a:pt x="118" y="8"/>
                    </a:cubicBezTo>
                    <a:cubicBezTo>
                      <a:pt x="112" y="29"/>
                      <a:pt x="112" y="29"/>
                      <a:pt x="112" y="29"/>
                    </a:cubicBezTo>
                    <a:cubicBezTo>
                      <a:pt x="106" y="25"/>
                      <a:pt x="95" y="22"/>
                      <a:pt x="81" y="22"/>
                    </a:cubicBezTo>
                    <a:cubicBezTo>
                      <a:pt x="46" y="22"/>
                      <a:pt x="27" y="48"/>
                      <a:pt x="27" y="79"/>
                    </a:cubicBezTo>
                    <a:cubicBezTo>
                      <a:pt x="27" y="114"/>
                      <a:pt x="50" y="135"/>
                      <a:pt x="80" y="135"/>
                    </a:cubicBezTo>
                    <a:cubicBezTo>
                      <a:pt x="95" y="135"/>
                      <a:pt x="105"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p:cNvSpPr>
              <p:nvPr userDrawn="1"/>
            </p:nvSpPr>
            <p:spPr bwMode="auto">
              <a:xfrm>
                <a:off x="1428750" y="5834063"/>
                <a:ext cx="44450" cy="90488"/>
              </a:xfrm>
              <a:custGeom>
                <a:avLst/>
                <a:gdLst>
                  <a:gd name="T0" fmla="*/ 1 w 75"/>
                  <a:gd name="T1" fmla="*/ 50 h 154"/>
                  <a:gd name="T2" fmla="*/ 0 w 75"/>
                  <a:gd name="T3" fmla="*/ 3 h 154"/>
                  <a:gd name="T4" fmla="*/ 23 w 75"/>
                  <a:gd name="T5" fmla="*/ 3 h 154"/>
                  <a:gd name="T6" fmla="*/ 24 w 75"/>
                  <a:gd name="T7" fmla="*/ 33 h 154"/>
                  <a:gd name="T8" fmla="*/ 26 w 75"/>
                  <a:gd name="T9" fmla="*/ 33 h 154"/>
                  <a:gd name="T10" fmla="*/ 67 w 75"/>
                  <a:gd name="T11" fmla="*/ 0 h 154"/>
                  <a:gd name="T12" fmla="*/ 75 w 75"/>
                  <a:gd name="T13" fmla="*/ 1 h 154"/>
                  <a:gd name="T14" fmla="*/ 75 w 75"/>
                  <a:gd name="T15" fmla="*/ 27 h 154"/>
                  <a:gd name="T16" fmla="*/ 66 w 75"/>
                  <a:gd name="T17" fmla="*/ 26 h 154"/>
                  <a:gd name="T18" fmla="*/ 29 w 75"/>
                  <a:gd name="T19" fmla="*/ 61 h 154"/>
                  <a:gd name="T20" fmla="*/ 28 w 75"/>
                  <a:gd name="T21" fmla="*/ 74 h 154"/>
                  <a:gd name="T22" fmla="*/ 28 w 75"/>
                  <a:gd name="T23" fmla="*/ 154 h 154"/>
                  <a:gd name="T24" fmla="*/ 1 w 75"/>
                  <a:gd name="T25" fmla="*/ 154 h 154"/>
                  <a:gd name="T26" fmla="*/ 1 w 75"/>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54">
                    <a:moveTo>
                      <a:pt x="1" y="50"/>
                    </a:moveTo>
                    <a:cubicBezTo>
                      <a:pt x="1" y="33"/>
                      <a:pt x="0" y="17"/>
                      <a:pt x="0" y="3"/>
                    </a:cubicBezTo>
                    <a:cubicBezTo>
                      <a:pt x="23" y="3"/>
                      <a:pt x="23" y="3"/>
                      <a:pt x="23" y="3"/>
                    </a:cubicBezTo>
                    <a:cubicBezTo>
                      <a:pt x="24" y="33"/>
                      <a:pt x="24" y="33"/>
                      <a:pt x="24" y="33"/>
                    </a:cubicBezTo>
                    <a:cubicBezTo>
                      <a:pt x="26" y="33"/>
                      <a:pt x="26" y="33"/>
                      <a:pt x="26" y="33"/>
                    </a:cubicBezTo>
                    <a:cubicBezTo>
                      <a:pt x="32" y="13"/>
                      <a:pt x="49" y="0"/>
                      <a:pt x="67" y="0"/>
                    </a:cubicBezTo>
                    <a:cubicBezTo>
                      <a:pt x="70" y="0"/>
                      <a:pt x="72" y="0"/>
                      <a:pt x="75" y="1"/>
                    </a:cubicBezTo>
                    <a:cubicBezTo>
                      <a:pt x="75" y="27"/>
                      <a:pt x="75" y="27"/>
                      <a:pt x="75" y="27"/>
                    </a:cubicBezTo>
                    <a:cubicBezTo>
                      <a:pt x="72" y="26"/>
                      <a:pt x="69" y="26"/>
                      <a:pt x="66" y="26"/>
                    </a:cubicBezTo>
                    <a:cubicBezTo>
                      <a:pt x="46" y="26"/>
                      <a:pt x="33" y="40"/>
                      <a:pt x="29" y="61"/>
                    </a:cubicBezTo>
                    <a:cubicBezTo>
                      <a:pt x="28" y="65"/>
                      <a:pt x="28" y="69"/>
                      <a:pt x="28" y="74"/>
                    </a:cubicBezTo>
                    <a:cubicBezTo>
                      <a:pt x="28" y="154"/>
                      <a:pt x="28" y="154"/>
                      <a:pt x="28" y="154"/>
                    </a:cubicBezTo>
                    <a:cubicBezTo>
                      <a:pt x="1" y="154"/>
                      <a:pt x="1" y="154"/>
                      <a:pt x="1" y="154"/>
                    </a:cubicBezTo>
                    <a:lnTo>
                      <a:pt x="1"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noEditPoints="1"/>
              </p:cNvSpPr>
              <p:nvPr userDrawn="1"/>
            </p:nvSpPr>
            <p:spPr bwMode="auto">
              <a:xfrm>
                <a:off x="1481138" y="5834063"/>
                <a:ext cx="69850" cy="92075"/>
              </a:xfrm>
              <a:custGeom>
                <a:avLst/>
                <a:gdLst>
                  <a:gd name="T0" fmla="*/ 117 w 120"/>
                  <a:gd name="T1" fmla="*/ 118 h 157"/>
                  <a:gd name="T2" fmla="*/ 120 w 120"/>
                  <a:gd name="T3" fmla="*/ 154 h 157"/>
                  <a:gd name="T4" fmla="*/ 95 w 120"/>
                  <a:gd name="T5" fmla="*/ 154 h 157"/>
                  <a:gd name="T6" fmla="*/ 93 w 120"/>
                  <a:gd name="T7" fmla="*/ 135 h 157"/>
                  <a:gd name="T8" fmla="*/ 92 w 120"/>
                  <a:gd name="T9" fmla="*/ 135 h 157"/>
                  <a:gd name="T10" fmla="*/ 46 w 120"/>
                  <a:gd name="T11" fmla="*/ 157 h 157"/>
                  <a:gd name="T12" fmla="*/ 0 w 120"/>
                  <a:gd name="T13" fmla="*/ 114 h 157"/>
                  <a:gd name="T14" fmla="*/ 90 w 120"/>
                  <a:gd name="T15" fmla="*/ 58 h 157"/>
                  <a:gd name="T16" fmla="*/ 90 w 120"/>
                  <a:gd name="T17" fmla="*/ 55 h 157"/>
                  <a:gd name="T18" fmla="*/ 56 w 120"/>
                  <a:gd name="T19" fmla="*/ 20 h 157"/>
                  <a:gd name="T20" fmla="*/ 17 w 120"/>
                  <a:gd name="T21" fmla="*/ 31 h 157"/>
                  <a:gd name="T22" fmla="*/ 11 w 120"/>
                  <a:gd name="T23" fmla="*/ 13 h 157"/>
                  <a:gd name="T24" fmla="*/ 60 w 120"/>
                  <a:gd name="T25" fmla="*/ 0 h 157"/>
                  <a:gd name="T26" fmla="*/ 117 w 120"/>
                  <a:gd name="T27" fmla="*/ 61 h 157"/>
                  <a:gd name="T28" fmla="*/ 117 w 120"/>
                  <a:gd name="T29" fmla="*/ 118 h 157"/>
                  <a:gd name="T30" fmla="*/ 91 w 120"/>
                  <a:gd name="T31" fmla="*/ 77 h 157"/>
                  <a:gd name="T32" fmla="*/ 27 w 120"/>
                  <a:gd name="T33" fmla="*/ 111 h 157"/>
                  <a:gd name="T34" fmla="*/ 53 w 120"/>
                  <a:gd name="T35" fmla="*/ 137 h 157"/>
                  <a:gd name="T36" fmla="*/ 89 w 120"/>
                  <a:gd name="T37" fmla="*/ 112 h 157"/>
                  <a:gd name="T38" fmla="*/ 91 w 120"/>
                  <a:gd name="T39" fmla="*/ 103 h 157"/>
                  <a:gd name="T40" fmla="*/ 91 w 120"/>
                  <a:gd name="T41"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57">
                    <a:moveTo>
                      <a:pt x="117" y="118"/>
                    </a:moveTo>
                    <a:cubicBezTo>
                      <a:pt x="117" y="131"/>
                      <a:pt x="118" y="143"/>
                      <a:pt x="120" y="154"/>
                    </a:cubicBezTo>
                    <a:cubicBezTo>
                      <a:pt x="95" y="154"/>
                      <a:pt x="95" y="154"/>
                      <a:pt x="95" y="154"/>
                    </a:cubicBezTo>
                    <a:cubicBezTo>
                      <a:pt x="93" y="135"/>
                      <a:pt x="93" y="135"/>
                      <a:pt x="93" y="135"/>
                    </a:cubicBezTo>
                    <a:cubicBezTo>
                      <a:pt x="92" y="135"/>
                      <a:pt x="92" y="135"/>
                      <a:pt x="92" y="135"/>
                    </a:cubicBezTo>
                    <a:cubicBezTo>
                      <a:pt x="83" y="147"/>
                      <a:pt x="67" y="157"/>
                      <a:pt x="46" y="157"/>
                    </a:cubicBezTo>
                    <a:cubicBezTo>
                      <a:pt x="15" y="157"/>
                      <a:pt x="0" y="136"/>
                      <a:pt x="0" y="114"/>
                    </a:cubicBezTo>
                    <a:cubicBezTo>
                      <a:pt x="0" y="78"/>
                      <a:pt x="32" y="58"/>
                      <a:pt x="90" y="58"/>
                    </a:cubicBezTo>
                    <a:cubicBezTo>
                      <a:pt x="90" y="55"/>
                      <a:pt x="90" y="55"/>
                      <a:pt x="90" y="55"/>
                    </a:cubicBezTo>
                    <a:cubicBezTo>
                      <a:pt x="90" y="43"/>
                      <a:pt x="87" y="20"/>
                      <a:pt x="56" y="20"/>
                    </a:cubicBezTo>
                    <a:cubicBezTo>
                      <a:pt x="42" y="20"/>
                      <a:pt x="28" y="25"/>
                      <a:pt x="17" y="31"/>
                    </a:cubicBezTo>
                    <a:cubicBezTo>
                      <a:pt x="11" y="13"/>
                      <a:pt x="11" y="13"/>
                      <a:pt x="11" y="13"/>
                    </a:cubicBezTo>
                    <a:cubicBezTo>
                      <a:pt x="23" y="5"/>
                      <a:pt x="41" y="0"/>
                      <a:pt x="60" y="0"/>
                    </a:cubicBezTo>
                    <a:cubicBezTo>
                      <a:pt x="106" y="0"/>
                      <a:pt x="117" y="31"/>
                      <a:pt x="117" y="61"/>
                    </a:cubicBezTo>
                    <a:lnTo>
                      <a:pt x="117" y="118"/>
                    </a:lnTo>
                    <a:close/>
                    <a:moveTo>
                      <a:pt x="91" y="77"/>
                    </a:moveTo>
                    <a:cubicBezTo>
                      <a:pt x="61" y="76"/>
                      <a:pt x="27" y="82"/>
                      <a:pt x="27" y="111"/>
                    </a:cubicBezTo>
                    <a:cubicBezTo>
                      <a:pt x="27" y="129"/>
                      <a:pt x="39" y="137"/>
                      <a:pt x="53" y="137"/>
                    </a:cubicBezTo>
                    <a:cubicBezTo>
                      <a:pt x="73" y="137"/>
                      <a:pt x="85" y="124"/>
                      <a:pt x="89" y="112"/>
                    </a:cubicBezTo>
                    <a:cubicBezTo>
                      <a:pt x="90" y="109"/>
                      <a:pt x="91" y="106"/>
                      <a:pt x="91" y="103"/>
                    </a:cubicBezTo>
                    <a:lnTo>
                      <a:pt x="91" y="77"/>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1568450" y="5834063"/>
                <a:ext cx="68263" cy="92075"/>
              </a:xfrm>
              <a:custGeom>
                <a:avLst/>
                <a:gdLst>
                  <a:gd name="T0" fmla="*/ 117 w 118"/>
                  <a:gd name="T1" fmla="*/ 148 h 157"/>
                  <a:gd name="T2" fmla="*/ 74 w 118"/>
                  <a:gd name="T3" fmla="*/ 157 h 157"/>
                  <a:gd name="T4" fmla="*/ 0 w 118"/>
                  <a:gd name="T5" fmla="*/ 80 h 157"/>
                  <a:gd name="T6" fmla="*/ 80 w 118"/>
                  <a:gd name="T7" fmla="*/ 0 h 157"/>
                  <a:gd name="T8" fmla="*/ 118 w 118"/>
                  <a:gd name="T9" fmla="*/ 8 h 157"/>
                  <a:gd name="T10" fmla="*/ 112 w 118"/>
                  <a:gd name="T11" fmla="*/ 29 h 157"/>
                  <a:gd name="T12" fmla="*/ 80 w 118"/>
                  <a:gd name="T13" fmla="*/ 22 h 157"/>
                  <a:gd name="T14" fmla="*/ 27 w 118"/>
                  <a:gd name="T15" fmla="*/ 79 h 157"/>
                  <a:gd name="T16" fmla="*/ 79 w 118"/>
                  <a:gd name="T17" fmla="*/ 135 h 157"/>
                  <a:gd name="T18" fmla="*/ 113 w 118"/>
                  <a:gd name="T19" fmla="*/ 128 h 157"/>
                  <a:gd name="T20" fmla="*/ 117 w 118"/>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57">
                    <a:moveTo>
                      <a:pt x="117" y="148"/>
                    </a:moveTo>
                    <a:cubicBezTo>
                      <a:pt x="110" y="152"/>
                      <a:pt x="94" y="157"/>
                      <a:pt x="74" y="157"/>
                    </a:cubicBezTo>
                    <a:cubicBezTo>
                      <a:pt x="29" y="157"/>
                      <a:pt x="0" y="126"/>
                      <a:pt x="0" y="80"/>
                    </a:cubicBezTo>
                    <a:cubicBezTo>
                      <a:pt x="0" y="34"/>
                      <a:pt x="31" y="0"/>
                      <a:pt x="80" y="0"/>
                    </a:cubicBezTo>
                    <a:cubicBezTo>
                      <a:pt x="96" y="0"/>
                      <a:pt x="111" y="4"/>
                      <a:pt x="118" y="8"/>
                    </a:cubicBezTo>
                    <a:cubicBezTo>
                      <a:pt x="112" y="29"/>
                      <a:pt x="112" y="29"/>
                      <a:pt x="112" y="29"/>
                    </a:cubicBezTo>
                    <a:cubicBezTo>
                      <a:pt x="105" y="25"/>
                      <a:pt x="95" y="22"/>
                      <a:pt x="80" y="22"/>
                    </a:cubicBezTo>
                    <a:cubicBezTo>
                      <a:pt x="46" y="22"/>
                      <a:pt x="27" y="48"/>
                      <a:pt x="27" y="79"/>
                    </a:cubicBezTo>
                    <a:cubicBezTo>
                      <a:pt x="27" y="114"/>
                      <a:pt x="49" y="135"/>
                      <a:pt x="79" y="135"/>
                    </a:cubicBezTo>
                    <a:cubicBezTo>
                      <a:pt x="95" y="135"/>
                      <a:pt x="105" y="131"/>
                      <a:pt x="113" y="128"/>
                    </a:cubicBezTo>
                    <a:lnTo>
                      <a:pt x="117"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1654175" y="5795963"/>
                <a:ext cx="73025" cy="128588"/>
              </a:xfrm>
              <a:custGeom>
                <a:avLst/>
                <a:gdLst>
                  <a:gd name="T0" fmla="*/ 27 w 126"/>
                  <a:gd name="T1" fmla="*/ 139 h 221"/>
                  <a:gd name="T2" fmla="*/ 28 w 126"/>
                  <a:gd name="T3" fmla="*/ 139 h 221"/>
                  <a:gd name="T4" fmla="*/ 41 w 126"/>
                  <a:gd name="T5" fmla="*/ 122 h 221"/>
                  <a:gd name="T6" fmla="*/ 86 w 126"/>
                  <a:gd name="T7" fmla="*/ 70 h 221"/>
                  <a:gd name="T8" fmla="*/ 118 w 126"/>
                  <a:gd name="T9" fmla="*/ 70 h 221"/>
                  <a:gd name="T10" fmla="*/ 60 w 126"/>
                  <a:gd name="T11" fmla="*/ 132 h 221"/>
                  <a:gd name="T12" fmla="*/ 126 w 126"/>
                  <a:gd name="T13" fmla="*/ 221 h 221"/>
                  <a:gd name="T14" fmla="*/ 93 w 126"/>
                  <a:gd name="T15" fmla="*/ 221 h 221"/>
                  <a:gd name="T16" fmla="*/ 41 w 126"/>
                  <a:gd name="T17" fmla="*/ 149 h 221"/>
                  <a:gd name="T18" fmla="*/ 27 w 126"/>
                  <a:gd name="T19" fmla="*/ 164 h 221"/>
                  <a:gd name="T20" fmla="*/ 27 w 126"/>
                  <a:gd name="T21" fmla="*/ 221 h 221"/>
                  <a:gd name="T22" fmla="*/ 0 w 126"/>
                  <a:gd name="T23" fmla="*/ 221 h 221"/>
                  <a:gd name="T24" fmla="*/ 0 w 126"/>
                  <a:gd name="T25" fmla="*/ 0 h 221"/>
                  <a:gd name="T26" fmla="*/ 27 w 126"/>
                  <a:gd name="T27" fmla="*/ 0 h 221"/>
                  <a:gd name="T28" fmla="*/ 27 w 126"/>
                  <a:gd name="T29"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21">
                    <a:moveTo>
                      <a:pt x="27" y="139"/>
                    </a:moveTo>
                    <a:cubicBezTo>
                      <a:pt x="28" y="139"/>
                      <a:pt x="28" y="139"/>
                      <a:pt x="28" y="139"/>
                    </a:cubicBezTo>
                    <a:cubicBezTo>
                      <a:pt x="32" y="134"/>
                      <a:pt x="37" y="128"/>
                      <a:pt x="41" y="122"/>
                    </a:cubicBezTo>
                    <a:cubicBezTo>
                      <a:pt x="86" y="70"/>
                      <a:pt x="86" y="70"/>
                      <a:pt x="86" y="70"/>
                    </a:cubicBezTo>
                    <a:cubicBezTo>
                      <a:pt x="118" y="70"/>
                      <a:pt x="118" y="70"/>
                      <a:pt x="118" y="70"/>
                    </a:cubicBezTo>
                    <a:cubicBezTo>
                      <a:pt x="60" y="132"/>
                      <a:pt x="60" y="132"/>
                      <a:pt x="60" y="132"/>
                    </a:cubicBezTo>
                    <a:cubicBezTo>
                      <a:pt x="126" y="221"/>
                      <a:pt x="126" y="221"/>
                      <a:pt x="126" y="221"/>
                    </a:cubicBezTo>
                    <a:cubicBezTo>
                      <a:pt x="93" y="221"/>
                      <a:pt x="93" y="221"/>
                      <a:pt x="93" y="221"/>
                    </a:cubicBezTo>
                    <a:cubicBezTo>
                      <a:pt x="41" y="149"/>
                      <a:pt x="41" y="149"/>
                      <a:pt x="41" y="149"/>
                    </a:cubicBezTo>
                    <a:cubicBezTo>
                      <a:pt x="27" y="164"/>
                      <a:pt x="27" y="164"/>
                      <a:pt x="27" y="164"/>
                    </a:cubicBezTo>
                    <a:cubicBezTo>
                      <a:pt x="27" y="221"/>
                      <a:pt x="27" y="221"/>
                      <a:pt x="27" y="221"/>
                    </a:cubicBezTo>
                    <a:cubicBezTo>
                      <a:pt x="0" y="221"/>
                      <a:pt x="0" y="221"/>
                      <a:pt x="0" y="221"/>
                    </a:cubicBezTo>
                    <a:cubicBezTo>
                      <a:pt x="0" y="0"/>
                      <a:pt x="0" y="0"/>
                      <a:pt x="0" y="0"/>
                    </a:cubicBezTo>
                    <a:cubicBezTo>
                      <a:pt x="27" y="0"/>
                      <a:pt x="27" y="0"/>
                      <a:pt x="27" y="0"/>
                    </a:cubicBezTo>
                    <a:lnTo>
                      <a:pt x="27" y="139"/>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userDrawn="1"/>
            </p:nvSpPr>
            <p:spPr bwMode="auto">
              <a:xfrm>
                <a:off x="1731963" y="5834063"/>
                <a:ext cx="77788" cy="92075"/>
              </a:xfrm>
              <a:custGeom>
                <a:avLst/>
                <a:gdLst>
                  <a:gd name="T0" fmla="*/ 26 w 133"/>
                  <a:gd name="T1" fmla="*/ 84 h 157"/>
                  <a:gd name="T2" fmla="*/ 78 w 133"/>
                  <a:gd name="T3" fmla="*/ 136 h 157"/>
                  <a:gd name="T4" fmla="*/ 119 w 133"/>
                  <a:gd name="T5" fmla="*/ 128 h 157"/>
                  <a:gd name="T6" fmla="*/ 124 w 133"/>
                  <a:gd name="T7" fmla="*/ 147 h 157"/>
                  <a:gd name="T8" fmla="*/ 74 w 133"/>
                  <a:gd name="T9" fmla="*/ 157 h 157"/>
                  <a:gd name="T10" fmla="*/ 0 w 133"/>
                  <a:gd name="T11" fmla="*/ 81 h 157"/>
                  <a:gd name="T12" fmla="*/ 71 w 133"/>
                  <a:gd name="T13" fmla="*/ 0 h 157"/>
                  <a:gd name="T14" fmla="*/ 133 w 133"/>
                  <a:gd name="T15" fmla="*/ 71 h 157"/>
                  <a:gd name="T16" fmla="*/ 132 w 133"/>
                  <a:gd name="T17" fmla="*/ 84 h 157"/>
                  <a:gd name="T18" fmla="*/ 26 w 133"/>
                  <a:gd name="T19" fmla="*/ 84 h 157"/>
                  <a:gd name="T20" fmla="*/ 106 w 133"/>
                  <a:gd name="T21" fmla="*/ 64 h 157"/>
                  <a:gd name="T22" fmla="*/ 69 w 133"/>
                  <a:gd name="T23" fmla="*/ 20 h 157"/>
                  <a:gd name="T24" fmla="*/ 27 w 133"/>
                  <a:gd name="T25" fmla="*/ 64 h 157"/>
                  <a:gd name="T26" fmla="*/ 106 w 133"/>
                  <a:gd name="T27" fmla="*/ 6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57">
                    <a:moveTo>
                      <a:pt x="26" y="84"/>
                    </a:moveTo>
                    <a:cubicBezTo>
                      <a:pt x="27" y="120"/>
                      <a:pt x="50" y="136"/>
                      <a:pt x="78" y="136"/>
                    </a:cubicBezTo>
                    <a:cubicBezTo>
                      <a:pt x="97" y="136"/>
                      <a:pt x="109" y="132"/>
                      <a:pt x="119" y="128"/>
                    </a:cubicBezTo>
                    <a:cubicBezTo>
                      <a:pt x="124" y="147"/>
                      <a:pt x="124" y="147"/>
                      <a:pt x="124" y="147"/>
                    </a:cubicBezTo>
                    <a:cubicBezTo>
                      <a:pt x="114" y="152"/>
                      <a:pt x="98" y="157"/>
                      <a:pt x="74" y="157"/>
                    </a:cubicBezTo>
                    <a:cubicBezTo>
                      <a:pt x="28" y="157"/>
                      <a:pt x="0" y="126"/>
                      <a:pt x="0" y="81"/>
                    </a:cubicBezTo>
                    <a:cubicBezTo>
                      <a:pt x="0" y="36"/>
                      <a:pt x="27" y="0"/>
                      <a:pt x="71" y="0"/>
                    </a:cubicBezTo>
                    <a:cubicBezTo>
                      <a:pt x="120" y="0"/>
                      <a:pt x="133" y="43"/>
                      <a:pt x="133" y="71"/>
                    </a:cubicBezTo>
                    <a:cubicBezTo>
                      <a:pt x="133" y="76"/>
                      <a:pt x="132" y="81"/>
                      <a:pt x="132" y="84"/>
                    </a:cubicBezTo>
                    <a:lnTo>
                      <a:pt x="26" y="84"/>
                    </a:lnTo>
                    <a:close/>
                    <a:moveTo>
                      <a:pt x="106" y="64"/>
                    </a:moveTo>
                    <a:cubicBezTo>
                      <a:pt x="107" y="47"/>
                      <a:pt x="99" y="20"/>
                      <a:pt x="69" y="20"/>
                    </a:cubicBezTo>
                    <a:cubicBezTo>
                      <a:pt x="41" y="20"/>
                      <a:pt x="29" y="45"/>
                      <a:pt x="27" y="64"/>
                    </a:cubicBezTo>
                    <a:lnTo>
                      <a:pt x="106" y="6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1828800" y="5834063"/>
                <a:ext cx="42863" cy="90488"/>
              </a:xfrm>
              <a:custGeom>
                <a:avLst/>
                <a:gdLst>
                  <a:gd name="T0" fmla="*/ 2 w 76"/>
                  <a:gd name="T1" fmla="*/ 50 h 154"/>
                  <a:gd name="T2" fmla="*/ 0 w 76"/>
                  <a:gd name="T3" fmla="*/ 3 h 154"/>
                  <a:gd name="T4" fmla="*/ 24 w 76"/>
                  <a:gd name="T5" fmla="*/ 3 h 154"/>
                  <a:gd name="T6" fmla="*/ 25 w 76"/>
                  <a:gd name="T7" fmla="*/ 33 h 154"/>
                  <a:gd name="T8" fmla="*/ 26 w 76"/>
                  <a:gd name="T9" fmla="*/ 33 h 154"/>
                  <a:gd name="T10" fmla="*/ 68 w 76"/>
                  <a:gd name="T11" fmla="*/ 0 h 154"/>
                  <a:gd name="T12" fmla="*/ 76 w 76"/>
                  <a:gd name="T13" fmla="*/ 1 h 154"/>
                  <a:gd name="T14" fmla="*/ 76 w 76"/>
                  <a:gd name="T15" fmla="*/ 27 h 154"/>
                  <a:gd name="T16" fmla="*/ 66 w 76"/>
                  <a:gd name="T17" fmla="*/ 26 h 154"/>
                  <a:gd name="T18" fmla="*/ 30 w 76"/>
                  <a:gd name="T19" fmla="*/ 61 h 154"/>
                  <a:gd name="T20" fmla="*/ 29 w 76"/>
                  <a:gd name="T21" fmla="*/ 74 h 154"/>
                  <a:gd name="T22" fmla="*/ 29 w 76"/>
                  <a:gd name="T23" fmla="*/ 154 h 154"/>
                  <a:gd name="T24" fmla="*/ 2 w 76"/>
                  <a:gd name="T25" fmla="*/ 154 h 154"/>
                  <a:gd name="T26" fmla="*/ 2 w 76"/>
                  <a:gd name="T27" fmla="*/ 5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54">
                    <a:moveTo>
                      <a:pt x="2" y="50"/>
                    </a:moveTo>
                    <a:cubicBezTo>
                      <a:pt x="2" y="33"/>
                      <a:pt x="1" y="17"/>
                      <a:pt x="0" y="3"/>
                    </a:cubicBezTo>
                    <a:cubicBezTo>
                      <a:pt x="24" y="3"/>
                      <a:pt x="24" y="3"/>
                      <a:pt x="24" y="3"/>
                    </a:cubicBezTo>
                    <a:cubicBezTo>
                      <a:pt x="25" y="33"/>
                      <a:pt x="25" y="33"/>
                      <a:pt x="25" y="33"/>
                    </a:cubicBezTo>
                    <a:cubicBezTo>
                      <a:pt x="26" y="33"/>
                      <a:pt x="26" y="33"/>
                      <a:pt x="26" y="33"/>
                    </a:cubicBezTo>
                    <a:cubicBezTo>
                      <a:pt x="33" y="13"/>
                      <a:pt x="50" y="0"/>
                      <a:pt x="68" y="0"/>
                    </a:cubicBezTo>
                    <a:cubicBezTo>
                      <a:pt x="71" y="0"/>
                      <a:pt x="73" y="0"/>
                      <a:pt x="76" y="1"/>
                    </a:cubicBezTo>
                    <a:cubicBezTo>
                      <a:pt x="76" y="27"/>
                      <a:pt x="76" y="27"/>
                      <a:pt x="76" y="27"/>
                    </a:cubicBezTo>
                    <a:cubicBezTo>
                      <a:pt x="73" y="26"/>
                      <a:pt x="70" y="26"/>
                      <a:pt x="66" y="26"/>
                    </a:cubicBezTo>
                    <a:cubicBezTo>
                      <a:pt x="47" y="26"/>
                      <a:pt x="34" y="40"/>
                      <a:pt x="30" y="61"/>
                    </a:cubicBezTo>
                    <a:cubicBezTo>
                      <a:pt x="29" y="65"/>
                      <a:pt x="29" y="69"/>
                      <a:pt x="29" y="74"/>
                    </a:cubicBezTo>
                    <a:cubicBezTo>
                      <a:pt x="29" y="154"/>
                      <a:pt x="29" y="154"/>
                      <a:pt x="29" y="154"/>
                    </a:cubicBezTo>
                    <a:cubicBezTo>
                      <a:pt x="2" y="154"/>
                      <a:pt x="2" y="154"/>
                      <a:pt x="2" y="154"/>
                    </a:cubicBezTo>
                    <a:lnTo>
                      <a:pt x="2" y="50"/>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1874838" y="5903913"/>
                <a:ext cx="20638" cy="22225"/>
              </a:xfrm>
              <a:custGeom>
                <a:avLst/>
                <a:gdLst>
                  <a:gd name="T0" fmla="*/ 18 w 37"/>
                  <a:gd name="T1" fmla="*/ 39 h 39"/>
                  <a:gd name="T2" fmla="*/ 0 w 37"/>
                  <a:gd name="T3" fmla="*/ 20 h 39"/>
                  <a:gd name="T4" fmla="*/ 19 w 37"/>
                  <a:gd name="T5" fmla="*/ 0 h 39"/>
                  <a:gd name="T6" fmla="*/ 37 w 37"/>
                  <a:gd name="T7" fmla="*/ 20 h 39"/>
                  <a:gd name="T8" fmla="*/ 18 w 37"/>
                  <a:gd name="T9" fmla="*/ 39 h 39"/>
                </a:gdLst>
                <a:ahLst/>
                <a:cxnLst>
                  <a:cxn ang="0">
                    <a:pos x="T0" y="T1"/>
                  </a:cxn>
                  <a:cxn ang="0">
                    <a:pos x="T2" y="T3"/>
                  </a:cxn>
                  <a:cxn ang="0">
                    <a:pos x="T4" y="T5"/>
                  </a:cxn>
                  <a:cxn ang="0">
                    <a:pos x="T6" y="T7"/>
                  </a:cxn>
                  <a:cxn ang="0">
                    <a:pos x="T8" y="T9"/>
                  </a:cxn>
                </a:cxnLst>
                <a:rect l="0" t="0" r="r" b="b"/>
                <a:pathLst>
                  <a:path w="37" h="39">
                    <a:moveTo>
                      <a:pt x="18" y="39"/>
                    </a:moveTo>
                    <a:cubicBezTo>
                      <a:pt x="8" y="39"/>
                      <a:pt x="0" y="31"/>
                      <a:pt x="0" y="20"/>
                    </a:cubicBezTo>
                    <a:cubicBezTo>
                      <a:pt x="0" y="8"/>
                      <a:pt x="8" y="0"/>
                      <a:pt x="19" y="0"/>
                    </a:cubicBezTo>
                    <a:cubicBezTo>
                      <a:pt x="30" y="0"/>
                      <a:pt x="37" y="8"/>
                      <a:pt x="37" y="20"/>
                    </a:cubicBezTo>
                    <a:cubicBezTo>
                      <a:pt x="37" y="31"/>
                      <a:pt x="30" y="39"/>
                      <a:pt x="18" y="3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1909763" y="5834063"/>
                <a:ext cx="68263" cy="92075"/>
              </a:xfrm>
              <a:custGeom>
                <a:avLst/>
                <a:gdLst>
                  <a:gd name="T0" fmla="*/ 118 w 119"/>
                  <a:gd name="T1" fmla="*/ 148 h 157"/>
                  <a:gd name="T2" fmla="*/ 75 w 119"/>
                  <a:gd name="T3" fmla="*/ 157 h 157"/>
                  <a:gd name="T4" fmla="*/ 0 w 119"/>
                  <a:gd name="T5" fmla="*/ 80 h 157"/>
                  <a:gd name="T6" fmla="*/ 81 w 119"/>
                  <a:gd name="T7" fmla="*/ 0 h 157"/>
                  <a:gd name="T8" fmla="*/ 119 w 119"/>
                  <a:gd name="T9" fmla="*/ 8 h 157"/>
                  <a:gd name="T10" fmla="*/ 112 w 119"/>
                  <a:gd name="T11" fmla="*/ 29 h 157"/>
                  <a:gd name="T12" fmla="*/ 81 w 119"/>
                  <a:gd name="T13" fmla="*/ 22 h 157"/>
                  <a:gd name="T14" fmla="*/ 28 w 119"/>
                  <a:gd name="T15" fmla="*/ 79 h 157"/>
                  <a:gd name="T16" fmla="*/ 80 w 119"/>
                  <a:gd name="T17" fmla="*/ 135 h 157"/>
                  <a:gd name="T18" fmla="*/ 113 w 119"/>
                  <a:gd name="T19" fmla="*/ 128 h 157"/>
                  <a:gd name="T20" fmla="*/ 118 w 119"/>
                  <a:gd name="T21"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57">
                    <a:moveTo>
                      <a:pt x="118" y="148"/>
                    </a:moveTo>
                    <a:cubicBezTo>
                      <a:pt x="111" y="152"/>
                      <a:pt x="95" y="157"/>
                      <a:pt x="75" y="157"/>
                    </a:cubicBezTo>
                    <a:cubicBezTo>
                      <a:pt x="30" y="157"/>
                      <a:pt x="0" y="126"/>
                      <a:pt x="0" y="80"/>
                    </a:cubicBezTo>
                    <a:cubicBezTo>
                      <a:pt x="0" y="34"/>
                      <a:pt x="32" y="0"/>
                      <a:pt x="81" y="0"/>
                    </a:cubicBezTo>
                    <a:cubicBezTo>
                      <a:pt x="97" y="0"/>
                      <a:pt x="111" y="4"/>
                      <a:pt x="119" y="8"/>
                    </a:cubicBezTo>
                    <a:cubicBezTo>
                      <a:pt x="112" y="29"/>
                      <a:pt x="112" y="29"/>
                      <a:pt x="112" y="29"/>
                    </a:cubicBezTo>
                    <a:cubicBezTo>
                      <a:pt x="106" y="25"/>
                      <a:pt x="96" y="22"/>
                      <a:pt x="81" y="22"/>
                    </a:cubicBezTo>
                    <a:cubicBezTo>
                      <a:pt x="46" y="22"/>
                      <a:pt x="28" y="48"/>
                      <a:pt x="28" y="79"/>
                    </a:cubicBezTo>
                    <a:cubicBezTo>
                      <a:pt x="28" y="114"/>
                      <a:pt x="50" y="135"/>
                      <a:pt x="80" y="135"/>
                    </a:cubicBezTo>
                    <a:cubicBezTo>
                      <a:pt x="95" y="135"/>
                      <a:pt x="106" y="131"/>
                      <a:pt x="113" y="128"/>
                    </a:cubicBezTo>
                    <a:lnTo>
                      <a:pt x="118" y="148"/>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noEditPoints="1"/>
              </p:cNvSpPr>
              <p:nvPr userDrawn="1"/>
            </p:nvSpPr>
            <p:spPr bwMode="auto">
              <a:xfrm>
                <a:off x="1989138" y="5834063"/>
                <a:ext cx="84138" cy="92075"/>
              </a:xfrm>
              <a:custGeom>
                <a:avLst/>
                <a:gdLst>
                  <a:gd name="T0" fmla="*/ 147 w 147"/>
                  <a:gd name="T1" fmla="*/ 77 h 157"/>
                  <a:gd name="T2" fmla="*/ 72 w 147"/>
                  <a:gd name="T3" fmla="*/ 157 h 157"/>
                  <a:gd name="T4" fmla="*/ 0 w 147"/>
                  <a:gd name="T5" fmla="*/ 80 h 157"/>
                  <a:gd name="T6" fmla="*/ 75 w 147"/>
                  <a:gd name="T7" fmla="*/ 0 h 157"/>
                  <a:gd name="T8" fmla="*/ 147 w 147"/>
                  <a:gd name="T9" fmla="*/ 77 h 157"/>
                  <a:gd name="T10" fmla="*/ 28 w 147"/>
                  <a:gd name="T11" fmla="*/ 79 h 157"/>
                  <a:gd name="T12" fmla="*/ 74 w 147"/>
                  <a:gd name="T13" fmla="*/ 137 h 157"/>
                  <a:gd name="T14" fmla="*/ 119 w 147"/>
                  <a:gd name="T15" fmla="*/ 78 h 157"/>
                  <a:gd name="T16" fmla="*/ 74 w 147"/>
                  <a:gd name="T17" fmla="*/ 21 h 157"/>
                  <a:gd name="T18" fmla="*/ 28 w 147"/>
                  <a:gd name="T19"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 h="157">
                    <a:moveTo>
                      <a:pt x="147" y="77"/>
                    </a:moveTo>
                    <a:cubicBezTo>
                      <a:pt x="147" y="133"/>
                      <a:pt x="109" y="157"/>
                      <a:pt x="72" y="157"/>
                    </a:cubicBezTo>
                    <a:cubicBezTo>
                      <a:pt x="32" y="157"/>
                      <a:pt x="0" y="127"/>
                      <a:pt x="0" y="80"/>
                    </a:cubicBezTo>
                    <a:cubicBezTo>
                      <a:pt x="0" y="30"/>
                      <a:pt x="33" y="0"/>
                      <a:pt x="75" y="0"/>
                    </a:cubicBezTo>
                    <a:cubicBezTo>
                      <a:pt x="118" y="0"/>
                      <a:pt x="147" y="31"/>
                      <a:pt x="147" y="77"/>
                    </a:cubicBezTo>
                    <a:close/>
                    <a:moveTo>
                      <a:pt x="28" y="79"/>
                    </a:moveTo>
                    <a:cubicBezTo>
                      <a:pt x="28" y="112"/>
                      <a:pt x="47" y="137"/>
                      <a:pt x="74" y="137"/>
                    </a:cubicBezTo>
                    <a:cubicBezTo>
                      <a:pt x="100" y="137"/>
                      <a:pt x="119" y="112"/>
                      <a:pt x="119" y="78"/>
                    </a:cubicBezTo>
                    <a:cubicBezTo>
                      <a:pt x="119" y="53"/>
                      <a:pt x="106" y="21"/>
                      <a:pt x="74" y="21"/>
                    </a:cubicBezTo>
                    <a:cubicBezTo>
                      <a:pt x="42" y="21"/>
                      <a:pt x="28" y="50"/>
                      <a:pt x="28" y="79"/>
                    </a:cubicBez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2092325" y="5834063"/>
                <a:ext cx="125413" cy="90488"/>
              </a:xfrm>
              <a:custGeom>
                <a:avLst/>
                <a:gdLst>
                  <a:gd name="T0" fmla="*/ 2 w 216"/>
                  <a:gd name="T1" fmla="*/ 44 h 154"/>
                  <a:gd name="T2" fmla="*/ 0 w 216"/>
                  <a:gd name="T3" fmla="*/ 3 h 154"/>
                  <a:gd name="T4" fmla="*/ 24 w 216"/>
                  <a:gd name="T5" fmla="*/ 3 h 154"/>
                  <a:gd name="T6" fmla="*/ 26 w 216"/>
                  <a:gd name="T7" fmla="*/ 28 h 154"/>
                  <a:gd name="T8" fmla="*/ 26 w 216"/>
                  <a:gd name="T9" fmla="*/ 28 h 154"/>
                  <a:gd name="T10" fmla="*/ 74 w 216"/>
                  <a:gd name="T11" fmla="*/ 0 h 154"/>
                  <a:gd name="T12" fmla="*/ 116 w 216"/>
                  <a:gd name="T13" fmla="*/ 30 h 154"/>
                  <a:gd name="T14" fmla="*/ 117 w 216"/>
                  <a:gd name="T15" fmla="*/ 30 h 154"/>
                  <a:gd name="T16" fmla="*/ 134 w 216"/>
                  <a:gd name="T17" fmla="*/ 11 h 154"/>
                  <a:gd name="T18" fmla="*/ 167 w 216"/>
                  <a:gd name="T19" fmla="*/ 0 h 154"/>
                  <a:gd name="T20" fmla="*/ 216 w 216"/>
                  <a:gd name="T21" fmla="*/ 65 h 154"/>
                  <a:gd name="T22" fmla="*/ 216 w 216"/>
                  <a:gd name="T23" fmla="*/ 154 h 154"/>
                  <a:gd name="T24" fmla="*/ 189 w 216"/>
                  <a:gd name="T25" fmla="*/ 154 h 154"/>
                  <a:gd name="T26" fmla="*/ 189 w 216"/>
                  <a:gd name="T27" fmla="*/ 69 h 154"/>
                  <a:gd name="T28" fmla="*/ 157 w 216"/>
                  <a:gd name="T29" fmla="*/ 22 h 154"/>
                  <a:gd name="T30" fmla="*/ 125 w 216"/>
                  <a:gd name="T31" fmla="*/ 47 h 154"/>
                  <a:gd name="T32" fmla="*/ 122 w 216"/>
                  <a:gd name="T33" fmla="*/ 61 h 154"/>
                  <a:gd name="T34" fmla="*/ 122 w 216"/>
                  <a:gd name="T35" fmla="*/ 154 h 154"/>
                  <a:gd name="T36" fmla="*/ 96 w 216"/>
                  <a:gd name="T37" fmla="*/ 154 h 154"/>
                  <a:gd name="T38" fmla="*/ 96 w 216"/>
                  <a:gd name="T39" fmla="*/ 64 h 154"/>
                  <a:gd name="T40" fmla="*/ 64 w 216"/>
                  <a:gd name="T41" fmla="*/ 22 h 154"/>
                  <a:gd name="T42" fmla="*/ 30 w 216"/>
                  <a:gd name="T43" fmla="*/ 50 h 154"/>
                  <a:gd name="T44" fmla="*/ 28 w 216"/>
                  <a:gd name="T45" fmla="*/ 63 h 154"/>
                  <a:gd name="T46" fmla="*/ 28 w 216"/>
                  <a:gd name="T47" fmla="*/ 154 h 154"/>
                  <a:gd name="T48" fmla="*/ 2 w 216"/>
                  <a:gd name="T49" fmla="*/ 154 h 154"/>
                  <a:gd name="T50" fmla="*/ 2 w 216"/>
                  <a:gd name="T51" fmla="*/ 4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6" h="154">
                    <a:moveTo>
                      <a:pt x="2" y="44"/>
                    </a:moveTo>
                    <a:cubicBezTo>
                      <a:pt x="2" y="29"/>
                      <a:pt x="1" y="16"/>
                      <a:pt x="0" y="3"/>
                    </a:cubicBezTo>
                    <a:cubicBezTo>
                      <a:pt x="24" y="3"/>
                      <a:pt x="24" y="3"/>
                      <a:pt x="24" y="3"/>
                    </a:cubicBezTo>
                    <a:cubicBezTo>
                      <a:pt x="26" y="28"/>
                      <a:pt x="26" y="28"/>
                      <a:pt x="26" y="28"/>
                    </a:cubicBezTo>
                    <a:cubicBezTo>
                      <a:pt x="26" y="28"/>
                      <a:pt x="26" y="28"/>
                      <a:pt x="26" y="28"/>
                    </a:cubicBezTo>
                    <a:cubicBezTo>
                      <a:pt x="35" y="13"/>
                      <a:pt x="49" y="0"/>
                      <a:pt x="74" y="0"/>
                    </a:cubicBezTo>
                    <a:cubicBezTo>
                      <a:pt x="94" y="0"/>
                      <a:pt x="110" y="12"/>
                      <a:pt x="116" y="30"/>
                    </a:cubicBezTo>
                    <a:cubicBezTo>
                      <a:pt x="117" y="30"/>
                      <a:pt x="117" y="30"/>
                      <a:pt x="117" y="30"/>
                    </a:cubicBezTo>
                    <a:cubicBezTo>
                      <a:pt x="121" y="22"/>
                      <a:pt x="127" y="15"/>
                      <a:pt x="134" y="11"/>
                    </a:cubicBezTo>
                    <a:cubicBezTo>
                      <a:pt x="143" y="4"/>
                      <a:pt x="152" y="0"/>
                      <a:pt x="167" y="0"/>
                    </a:cubicBezTo>
                    <a:cubicBezTo>
                      <a:pt x="187" y="0"/>
                      <a:pt x="216" y="13"/>
                      <a:pt x="216" y="65"/>
                    </a:cubicBezTo>
                    <a:cubicBezTo>
                      <a:pt x="216" y="154"/>
                      <a:pt x="216" y="154"/>
                      <a:pt x="216" y="154"/>
                    </a:cubicBezTo>
                    <a:cubicBezTo>
                      <a:pt x="189" y="154"/>
                      <a:pt x="189" y="154"/>
                      <a:pt x="189" y="154"/>
                    </a:cubicBezTo>
                    <a:cubicBezTo>
                      <a:pt x="189" y="69"/>
                      <a:pt x="189" y="69"/>
                      <a:pt x="189" y="69"/>
                    </a:cubicBezTo>
                    <a:cubicBezTo>
                      <a:pt x="189" y="40"/>
                      <a:pt x="179" y="22"/>
                      <a:pt x="157" y="22"/>
                    </a:cubicBezTo>
                    <a:cubicBezTo>
                      <a:pt x="141" y="22"/>
                      <a:pt x="129" y="34"/>
                      <a:pt x="125" y="47"/>
                    </a:cubicBezTo>
                    <a:cubicBezTo>
                      <a:pt x="123" y="51"/>
                      <a:pt x="122" y="56"/>
                      <a:pt x="122" y="61"/>
                    </a:cubicBezTo>
                    <a:cubicBezTo>
                      <a:pt x="122" y="154"/>
                      <a:pt x="122" y="154"/>
                      <a:pt x="122" y="154"/>
                    </a:cubicBezTo>
                    <a:cubicBezTo>
                      <a:pt x="96" y="154"/>
                      <a:pt x="96" y="154"/>
                      <a:pt x="96" y="154"/>
                    </a:cubicBezTo>
                    <a:cubicBezTo>
                      <a:pt x="96" y="64"/>
                      <a:pt x="96" y="64"/>
                      <a:pt x="96" y="64"/>
                    </a:cubicBezTo>
                    <a:cubicBezTo>
                      <a:pt x="96" y="40"/>
                      <a:pt x="85" y="22"/>
                      <a:pt x="64" y="22"/>
                    </a:cubicBezTo>
                    <a:cubicBezTo>
                      <a:pt x="47" y="22"/>
                      <a:pt x="35" y="36"/>
                      <a:pt x="30" y="50"/>
                    </a:cubicBezTo>
                    <a:cubicBezTo>
                      <a:pt x="29" y="54"/>
                      <a:pt x="28" y="58"/>
                      <a:pt x="28" y="63"/>
                    </a:cubicBezTo>
                    <a:cubicBezTo>
                      <a:pt x="28" y="154"/>
                      <a:pt x="28" y="154"/>
                      <a:pt x="28" y="154"/>
                    </a:cubicBezTo>
                    <a:cubicBezTo>
                      <a:pt x="2" y="154"/>
                      <a:pt x="2" y="154"/>
                      <a:pt x="2" y="154"/>
                    </a:cubicBezTo>
                    <a:lnTo>
                      <a:pt x="2" y="44"/>
                    </a:lnTo>
                    <a:close/>
                  </a:path>
                </a:pathLst>
              </a:custGeom>
              <a:solidFill>
                <a:srgbClr val="183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Freeform 19"/>
            <p:cNvSpPr>
              <a:spLocks noChangeAspect="1" noEditPoints="1"/>
            </p:cNvSpPr>
            <p:nvPr userDrawn="1"/>
          </p:nvSpPr>
          <p:spPr bwMode="auto">
            <a:xfrm>
              <a:off x="644525" y="5741988"/>
              <a:ext cx="382588" cy="238125"/>
            </a:xfrm>
            <a:custGeom>
              <a:avLst/>
              <a:gdLst>
                <a:gd name="T0" fmla="*/ 294 w 662"/>
                <a:gd name="T1" fmla="*/ 151 h 408"/>
                <a:gd name="T2" fmla="*/ 250 w 662"/>
                <a:gd name="T3" fmla="*/ 151 h 408"/>
                <a:gd name="T4" fmla="*/ 146 w 662"/>
                <a:gd name="T5" fmla="*/ 408 h 408"/>
                <a:gd name="T6" fmla="*/ 201 w 662"/>
                <a:gd name="T7" fmla="*/ 408 h 408"/>
                <a:gd name="T8" fmla="*/ 272 w 662"/>
                <a:gd name="T9" fmla="*/ 233 h 408"/>
                <a:gd name="T10" fmla="*/ 326 w 662"/>
                <a:gd name="T11" fmla="*/ 368 h 408"/>
                <a:gd name="T12" fmla="*/ 326 w 662"/>
                <a:gd name="T13" fmla="*/ 368 h 408"/>
                <a:gd name="T14" fmla="*/ 361 w 662"/>
                <a:gd name="T15" fmla="*/ 391 h 408"/>
                <a:gd name="T16" fmla="*/ 361 w 662"/>
                <a:gd name="T17" fmla="*/ 391 h 408"/>
                <a:gd name="T18" fmla="*/ 387 w 662"/>
                <a:gd name="T19" fmla="*/ 381 h 408"/>
                <a:gd name="T20" fmla="*/ 294 w 662"/>
                <a:gd name="T21" fmla="*/ 151 h 408"/>
                <a:gd name="T22" fmla="*/ 272 w 662"/>
                <a:gd name="T23" fmla="*/ 119 h 408"/>
                <a:gd name="T24" fmla="*/ 310 w 662"/>
                <a:gd name="T25" fmla="*/ 145 h 408"/>
                <a:gd name="T26" fmla="*/ 398 w 662"/>
                <a:gd name="T27" fmla="*/ 363 h 408"/>
                <a:gd name="T28" fmla="*/ 425 w 662"/>
                <a:gd name="T29" fmla="*/ 295 h 408"/>
                <a:gd name="T30" fmla="*/ 357 w 662"/>
                <a:gd name="T31" fmla="*/ 126 h 408"/>
                <a:gd name="T32" fmla="*/ 272 w 662"/>
                <a:gd name="T33" fmla="*/ 68 h 408"/>
                <a:gd name="T34" fmla="*/ 187 w 662"/>
                <a:gd name="T35" fmla="*/ 126 h 408"/>
                <a:gd name="T36" fmla="*/ 73 w 662"/>
                <a:gd name="T37" fmla="*/ 408 h 408"/>
                <a:gd name="T38" fmla="*/ 128 w 662"/>
                <a:gd name="T39" fmla="*/ 408 h 408"/>
                <a:gd name="T40" fmla="*/ 234 w 662"/>
                <a:gd name="T41" fmla="*/ 145 h 408"/>
                <a:gd name="T42" fmla="*/ 272 w 662"/>
                <a:gd name="T43" fmla="*/ 119 h 408"/>
                <a:gd name="T44" fmla="*/ 272 w 662"/>
                <a:gd name="T45" fmla="*/ 51 h 408"/>
                <a:gd name="T46" fmla="*/ 373 w 662"/>
                <a:gd name="T47" fmla="*/ 119 h 408"/>
                <a:gd name="T48" fmla="*/ 434 w 662"/>
                <a:gd name="T49" fmla="*/ 272 h 408"/>
                <a:gd name="T50" fmla="*/ 462 w 662"/>
                <a:gd name="T51" fmla="*/ 204 h 408"/>
                <a:gd name="T52" fmla="*/ 420 w 662"/>
                <a:gd name="T53" fmla="*/ 100 h 408"/>
                <a:gd name="T54" fmla="*/ 272 w 662"/>
                <a:gd name="T55" fmla="*/ 0 h 408"/>
                <a:gd name="T56" fmla="*/ 124 w 662"/>
                <a:gd name="T57" fmla="*/ 100 h 408"/>
                <a:gd name="T58" fmla="*/ 0 w 662"/>
                <a:gd name="T59" fmla="*/ 408 h 408"/>
                <a:gd name="T60" fmla="*/ 55 w 662"/>
                <a:gd name="T61" fmla="*/ 408 h 408"/>
                <a:gd name="T62" fmla="*/ 171 w 662"/>
                <a:gd name="T63" fmla="*/ 119 h 408"/>
                <a:gd name="T64" fmla="*/ 272 w 662"/>
                <a:gd name="T65" fmla="*/ 51 h 408"/>
                <a:gd name="T66" fmla="*/ 552 w 662"/>
                <a:gd name="T67" fmla="*/ 26 h 408"/>
                <a:gd name="T68" fmla="*/ 411 w 662"/>
                <a:gd name="T69" fmla="*/ 374 h 408"/>
                <a:gd name="T70" fmla="*/ 361 w 662"/>
                <a:gd name="T71" fmla="*/ 408 h 408"/>
                <a:gd name="T72" fmla="*/ 450 w 662"/>
                <a:gd name="T73" fmla="*/ 408 h 408"/>
                <a:gd name="T74" fmla="*/ 529 w 662"/>
                <a:gd name="T75" fmla="*/ 355 h 408"/>
                <a:gd name="T76" fmla="*/ 662 w 662"/>
                <a:gd name="T77" fmla="*/ 26 h 408"/>
                <a:gd name="T78" fmla="*/ 552 w 662"/>
                <a:gd name="T79" fmla="*/ 2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2" h="408">
                  <a:moveTo>
                    <a:pt x="294" y="151"/>
                  </a:moveTo>
                  <a:cubicBezTo>
                    <a:pt x="286" y="131"/>
                    <a:pt x="258" y="131"/>
                    <a:pt x="250" y="151"/>
                  </a:cubicBezTo>
                  <a:cubicBezTo>
                    <a:pt x="146" y="408"/>
                    <a:pt x="146" y="408"/>
                    <a:pt x="146" y="408"/>
                  </a:cubicBezTo>
                  <a:cubicBezTo>
                    <a:pt x="201" y="408"/>
                    <a:pt x="201" y="408"/>
                    <a:pt x="201" y="408"/>
                  </a:cubicBezTo>
                  <a:cubicBezTo>
                    <a:pt x="272" y="233"/>
                    <a:pt x="272" y="233"/>
                    <a:pt x="272" y="233"/>
                  </a:cubicBezTo>
                  <a:cubicBezTo>
                    <a:pt x="326" y="368"/>
                    <a:pt x="326" y="368"/>
                    <a:pt x="326" y="368"/>
                  </a:cubicBezTo>
                  <a:cubicBezTo>
                    <a:pt x="326" y="368"/>
                    <a:pt x="326" y="368"/>
                    <a:pt x="326" y="368"/>
                  </a:cubicBezTo>
                  <a:cubicBezTo>
                    <a:pt x="332" y="382"/>
                    <a:pt x="346" y="391"/>
                    <a:pt x="361" y="391"/>
                  </a:cubicBezTo>
                  <a:cubicBezTo>
                    <a:pt x="361" y="391"/>
                    <a:pt x="361" y="391"/>
                    <a:pt x="361" y="391"/>
                  </a:cubicBezTo>
                  <a:cubicBezTo>
                    <a:pt x="371" y="391"/>
                    <a:pt x="380" y="387"/>
                    <a:pt x="387" y="381"/>
                  </a:cubicBezTo>
                  <a:lnTo>
                    <a:pt x="294" y="151"/>
                  </a:lnTo>
                  <a:close/>
                  <a:moveTo>
                    <a:pt x="272" y="119"/>
                  </a:moveTo>
                  <a:cubicBezTo>
                    <a:pt x="289" y="119"/>
                    <a:pt x="303" y="129"/>
                    <a:pt x="310" y="145"/>
                  </a:cubicBezTo>
                  <a:cubicBezTo>
                    <a:pt x="398" y="363"/>
                    <a:pt x="398" y="363"/>
                    <a:pt x="398" y="363"/>
                  </a:cubicBezTo>
                  <a:cubicBezTo>
                    <a:pt x="425" y="295"/>
                    <a:pt x="425" y="295"/>
                    <a:pt x="425" y="295"/>
                  </a:cubicBezTo>
                  <a:cubicBezTo>
                    <a:pt x="357" y="126"/>
                    <a:pt x="357" y="126"/>
                    <a:pt x="357" y="126"/>
                  </a:cubicBezTo>
                  <a:cubicBezTo>
                    <a:pt x="343" y="91"/>
                    <a:pt x="309" y="68"/>
                    <a:pt x="272" y="68"/>
                  </a:cubicBezTo>
                  <a:cubicBezTo>
                    <a:pt x="234" y="68"/>
                    <a:pt x="201" y="91"/>
                    <a:pt x="187" y="126"/>
                  </a:cubicBezTo>
                  <a:cubicBezTo>
                    <a:pt x="73" y="408"/>
                    <a:pt x="73" y="408"/>
                    <a:pt x="73" y="408"/>
                  </a:cubicBezTo>
                  <a:cubicBezTo>
                    <a:pt x="128" y="408"/>
                    <a:pt x="128" y="408"/>
                    <a:pt x="128" y="408"/>
                  </a:cubicBezTo>
                  <a:cubicBezTo>
                    <a:pt x="234" y="145"/>
                    <a:pt x="234" y="145"/>
                    <a:pt x="234" y="145"/>
                  </a:cubicBezTo>
                  <a:cubicBezTo>
                    <a:pt x="240" y="129"/>
                    <a:pt x="255" y="119"/>
                    <a:pt x="272" y="119"/>
                  </a:cubicBezTo>
                  <a:moveTo>
                    <a:pt x="272" y="51"/>
                  </a:moveTo>
                  <a:cubicBezTo>
                    <a:pt x="316" y="51"/>
                    <a:pt x="356" y="78"/>
                    <a:pt x="373" y="119"/>
                  </a:cubicBezTo>
                  <a:cubicBezTo>
                    <a:pt x="434" y="272"/>
                    <a:pt x="434" y="272"/>
                    <a:pt x="434" y="272"/>
                  </a:cubicBezTo>
                  <a:cubicBezTo>
                    <a:pt x="462" y="204"/>
                    <a:pt x="462" y="204"/>
                    <a:pt x="462" y="204"/>
                  </a:cubicBezTo>
                  <a:cubicBezTo>
                    <a:pt x="420" y="100"/>
                    <a:pt x="420" y="100"/>
                    <a:pt x="420" y="100"/>
                  </a:cubicBezTo>
                  <a:cubicBezTo>
                    <a:pt x="395" y="40"/>
                    <a:pt x="337" y="0"/>
                    <a:pt x="272" y="0"/>
                  </a:cubicBezTo>
                  <a:cubicBezTo>
                    <a:pt x="207" y="0"/>
                    <a:pt x="148" y="40"/>
                    <a:pt x="124" y="100"/>
                  </a:cubicBezTo>
                  <a:cubicBezTo>
                    <a:pt x="0" y="408"/>
                    <a:pt x="0" y="408"/>
                    <a:pt x="0" y="408"/>
                  </a:cubicBezTo>
                  <a:cubicBezTo>
                    <a:pt x="55" y="408"/>
                    <a:pt x="55" y="408"/>
                    <a:pt x="55" y="408"/>
                  </a:cubicBezTo>
                  <a:cubicBezTo>
                    <a:pt x="171" y="119"/>
                    <a:pt x="171" y="119"/>
                    <a:pt x="171" y="119"/>
                  </a:cubicBezTo>
                  <a:cubicBezTo>
                    <a:pt x="188" y="78"/>
                    <a:pt x="227" y="51"/>
                    <a:pt x="272" y="51"/>
                  </a:cubicBezTo>
                  <a:moveTo>
                    <a:pt x="552" y="26"/>
                  </a:moveTo>
                  <a:cubicBezTo>
                    <a:pt x="411" y="374"/>
                    <a:pt x="411" y="374"/>
                    <a:pt x="411" y="374"/>
                  </a:cubicBezTo>
                  <a:cubicBezTo>
                    <a:pt x="403" y="395"/>
                    <a:pt x="383" y="408"/>
                    <a:pt x="361" y="408"/>
                  </a:cubicBezTo>
                  <a:cubicBezTo>
                    <a:pt x="450" y="408"/>
                    <a:pt x="450" y="408"/>
                    <a:pt x="450" y="408"/>
                  </a:cubicBezTo>
                  <a:cubicBezTo>
                    <a:pt x="485" y="408"/>
                    <a:pt x="516" y="387"/>
                    <a:pt x="529" y="355"/>
                  </a:cubicBezTo>
                  <a:cubicBezTo>
                    <a:pt x="662" y="26"/>
                    <a:pt x="662" y="26"/>
                    <a:pt x="662" y="26"/>
                  </a:cubicBezTo>
                  <a:lnTo>
                    <a:pt x="552" y="26"/>
                  </a:lnTo>
                  <a:close/>
                </a:path>
              </a:pathLst>
            </a:custGeom>
            <a:solidFill>
              <a:srgbClr val="4C7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smtClean="0"/>
              <a:t>Headline 30/.95</a:t>
            </a:r>
            <a:endParaRPr lang="en-US" dirty="0"/>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Date Placeholder 3"/>
          <p:cNvSpPr txBox="1">
            <a:spLocks/>
          </p:cNvSpPr>
          <p:nvPr/>
        </p:nvSpPr>
        <p:spPr>
          <a:xfrm>
            <a:off x="10943435" y="6396040"/>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solidFill>
                  <a:schemeClr val="accent4"/>
                </a:solidFill>
                <a:latin typeface="Arial"/>
                <a:cs typeface="Arial"/>
              </a:rPr>
              <a:t>‹#›</a:t>
            </a:fld>
            <a:endParaRPr lang="en-US" sz="1200" dirty="0">
              <a:solidFill>
                <a:schemeClr val="accent4"/>
              </a:solidFill>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ate Placeholder 3"/>
          <p:cNvSpPr txBox="1">
            <a:spLocks/>
          </p:cNvSpPr>
          <p:nvPr userDrawn="1"/>
        </p:nvSpPr>
        <p:spPr>
          <a:xfrm>
            <a:off x="5546725" y="6406217"/>
            <a:ext cx="5400676" cy="292388"/>
          </a:xfrm>
          <a:prstGeom prst="rect">
            <a:avLst/>
          </a:prstGeom>
        </p:spPr>
        <p:txBody>
          <a:bodyPr vert="horz" wrap="square" lIns="0" tIns="0" rIns="0" bIns="0" rtlCol="0" anchor="t">
            <a:noAutofit/>
          </a:bodyP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0"/>
              </a:spcAft>
            </a:pPr>
            <a:r>
              <a:rPr lang="en-US" sz="700" kern="1200" spc="0" baseline="0" dirty="0" smtClean="0">
                <a:solidFill>
                  <a:schemeClr val="accent4"/>
                </a:solidFill>
                <a:effectLst/>
                <a:latin typeface="+mn-lt"/>
                <a:ea typeface="+mn-ea"/>
                <a:cs typeface="Gibson"/>
              </a:rPr>
              <a:t>© 2023 </a:t>
            </a:r>
            <a:r>
              <a:rPr lang="en-US" sz="700" kern="1200" spc="0" baseline="0" dirty="0" err="1" smtClean="0">
                <a:solidFill>
                  <a:schemeClr val="accent4"/>
                </a:solidFill>
                <a:effectLst/>
                <a:latin typeface="+mn-lt"/>
                <a:ea typeface="+mn-ea"/>
                <a:cs typeface="Gibson"/>
              </a:rPr>
              <a:t>NetCracker</a:t>
            </a:r>
            <a:r>
              <a:rPr lang="en-US" sz="700" kern="1200" spc="0" baseline="0" dirty="0" smtClean="0">
                <a:solidFill>
                  <a:schemeClr val="accent4"/>
                </a:solidFill>
                <a:effectLst/>
                <a:latin typeface="+mn-lt"/>
                <a:ea typeface="+mn-ea"/>
                <a:cs typeface="Gibson"/>
              </a:rPr>
              <a:t> Technology Corporation.</a:t>
            </a:r>
            <a:endParaRPr lang="ru-RU" sz="700" kern="1200" spc="0" baseline="0" dirty="0" smtClean="0">
              <a:solidFill>
                <a:schemeClr val="accent4"/>
              </a:solidFill>
              <a:effectLst/>
              <a:latin typeface="+mn-lt"/>
              <a:ea typeface="+mn-ea"/>
              <a:cs typeface="Gibson"/>
            </a:endParaRPr>
          </a:p>
          <a:p>
            <a:pPr algn="l">
              <a:spcBef>
                <a:spcPts val="100"/>
              </a:spcBef>
              <a:spcAft>
                <a:spcPts val="0"/>
              </a:spcAft>
            </a:pPr>
            <a:r>
              <a:rPr lang="en-US" sz="600" kern="1200" spc="0" baseline="0" dirty="0" smtClean="0">
                <a:solidFill>
                  <a:schemeClr val="accent4"/>
                </a:solidFill>
                <a:effectLst/>
                <a:latin typeface="+mn-lt"/>
                <a:ea typeface="+mn-ea"/>
                <a:cs typeface="Gibson"/>
              </a:rPr>
              <a:t>NETCRACKER CONFIDENTIAL AND PROPRIETARY. </a:t>
            </a:r>
            <a:r>
              <a:rPr lang="en-US" sz="600" kern="1200" spc="0" dirty="0" smtClean="0">
                <a:solidFill>
                  <a:schemeClr val="accent4"/>
                </a:solidFill>
                <a:effectLst/>
                <a:latin typeface="+mn-lt"/>
                <a:ea typeface="+mn-ea"/>
                <a:cs typeface="Gibson"/>
              </a:rPr>
              <a:t>This document contains proprietary and confidential information that may not be reproduced or disclosed to individuals that do not have a need to know. Disclose and distribute solely to those individuals that have a need to know.</a:t>
            </a:r>
            <a:endParaRPr lang="en-US" sz="600" kern="1200" spc="0" dirty="0">
              <a:solidFill>
                <a:schemeClr val="accent4"/>
              </a:solidFill>
              <a:effectLst/>
              <a:latin typeface="+mn-lt"/>
              <a:ea typeface="+mn-ea"/>
              <a:cs typeface="Gibson"/>
            </a:endParaRPr>
          </a:p>
        </p:txBody>
      </p:sp>
    </p:spTree>
    <p:extLst>
      <p:ext uri="{BB962C8B-B14F-4D97-AF65-F5344CB8AC3E}">
        <p14:creationId xmlns:p14="http://schemas.microsoft.com/office/powerpoint/2010/main" val="1325204969"/>
      </p:ext>
    </p:extLst>
  </p:cSld>
  <p:clrMap bg1="lt1" tx1="dk1" bg2="lt2" tx2="dk2" accent1="accent1" accent2="accent2" accent3="accent3" accent4="accent4" accent5="accent5" accent6="accent6" hlink="hlink" folHlink="folHlink"/>
  <p:sldLayoutIdLst>
    <p:sldLayoutId id="2147483782" r:id="rId1"/>
    <p:sldLayoutId id="2147483778" r:id="rId2"/>
    <p:sldLayoutId id="2147483711" r:id="rId3"/>
    <p:sldLayoutId id="2147483713" r:id="rId4"/>
    <p:sldLayoutId id="2147483704" r:id="rId5"/>
    <p:sldLayoutId id="2147483705" r:id="rId6"/>
    <p:sldLayoutId id="2147483784" r:id="rId7"/>
    <p:sldLayoutId id="2147483706" r:id="rId8"/>
    <p:sldLayoutId id="2147483785" r:id="rId9"/>
    <p:sldLayoutId id="2147483708" r:id="rId10"/>
    <p:sldLayoutId id="2147483707" r:id="rId11"/>
    <p:sldLayoutId id="2147483650" r:id="rId12"/>
    <p:sldLayoutId id="2147483717" r:id="rId13"/>
    <p:sldLayoutId id="2147483715" r:id="rId14"/>
    <p:sldLayoutId id="2147483718" r:id="rId15"/>
    <p:sldLayoutId id="2147483716" r:id="rId16"/>
    <p:sldLayoutId id="2147483709" r:id="rId17"/>
    <p:sldLayoutId id="2147483654" r:id="rId18"/>
    <p:sldLayoutId id="2147483848" r:id="rId19"/>
    <p:sldLayoutId id="2147483856" r:id="rId20"/>
    <p:sldLayoutId id="2147483693" r:id="rId21"/>
    <p:sldLayoutId id="2147483653" r:id="rId22"/>
    <p:sldLayoutId id="2147483669" r:id="rId23"/>
    <p:sldLayoutId id="2147483702" r:id="rId24"/>
    <p:sldLayoutId id="2147483703" r:id="rId25"/>
    <p:sldLayoutId id="2147483777" r:id="rId26"/>
    <p:sldLayoutId id="2147483662" r:id="rId27"/>
    <p:sldLayoutId id="2147483863" r:id="rId28"/>
    <p:sldLayoutId id="2147483695" r:id="rId29"/>
    <p:sldLayoutId id="2147483700" r:id="rId30"/>
    <p:sldLayoutId id="2147483657" r:id="rId31"/>
    <p:sldLayoutId id="2147483681" r:id="rId32"/>
    <p:sldLayoutId id="2147483689" r:id="rId33"/>
    <p:sldLayoutId id="2147483697" r:id="rId34"/>
    <p:sldLayoutId id="2147483692" r:id="rId35"/>
    <p:sldLayoutId id="2147483673" r:id="rId36"/>
    <p:sldLayoutId id="2147483686" r:id="rId37"/>
    <p:sldLayoutId id="2147483687" r:id="rId38"/>
    <p:sldLayoutId id="2147483714" r:id="rId39"/>
    <p:sldLayoutId id="2147483710" r:id="rId40"/>
    <p:sldLayoutId id="2147483690" r:id="rId4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6">
              <a:lumMod val="25000"/>
            </a:schemeClr>
          </a:solidFill>
          <a:latin typeface="+mn-lt"/>
          <a:ea typeface="+mn-ea"/>
          <a:cs typeface="Gibson"/>
        </a:defRPr>
      </a:lvl1pPr>
      <a:lvl2pPr marL="502920" indent="-228600" algn="l" defTabSz="914400" rtl="0" eaLnBrk="1" latinLnBrk="0" hangingPunct="1">
        <a:lnSpc>
          <a:spcPct val="101000"/>
        </a:lnSpc>
        <a:spcBef>
          <a:spcPts val="500"/>
        </a:spcBef>
        <a:spcAft>
          <a:spcPts val="0"/>
        </a:spcAft>
        <a:buFont typeface="Arial"/>
        <a:buChar char="•"/>
        <a:defRPr sz="1600" kern="1200">
          <a:solidFill>
            <a:schemeClr val="accent6">
              <a:lumMod val="25000"/>
            </a:schemeClr>
          </a:solidFill>
          <a:latin typeface="+mn-lt"/>
          <a:ea typeface="+mn-ea"/>
          <a:cs typeface="Gibson"/>
        </a:defRPr>
      </a:lvl2pPr>
      <a:lvl3pPr marL="777240" indent="-228600" algn="l" defTabSz="914400" rtl="0" eaLnBrk="1" latinLnBrk="0" hangingPunct="1">
        <a:lnSpc>
          <a:spcPct val="102000"/>
        </a:lnSpc>
        <a:spcBef>
          <a:spcPts val="500"/>
        </a:spcBef>
        <a:spcAft>
          <a:spcPts val="0"/>
        </a:spcAft>
        <a:buFont typeface="Arial"/>
        <a:buChar char="•"/>
        <a:defRPr sz="1400" kern="1200">
          <a:solidFill>
            <a:schemeClr val="accent6">
              <a:lumMod val="25000"/>
            </a:schemeClr>
          </a:solidFill>
          <a:latin typeface="+mn-lt"/>
          <a:ea typeface="+mn-ea"/>
          <a:cs typeface="Gibson"/>
        </a:defRPr>
      </a:lvl3pPr>
      <a:lvl4pPr marL="1051560" indent="-228600" algn="l" defTabSz="914400" rtl="0" eaLnBrk="1" latinLnBrk="0" hangingPunct="1">
        <a:lnSpc>
          <a:spcPct val="102000"/>
        </a:lnSpc>
        <a:spcBef>
          <a:spcPts val="500"/>
        </a:spcBef>
        <a:spcAft>
          <a:spcPts val="0"/>
        </a:spcAft>
        <a:buFont typeface="Arial"/>
        <a:buChar char="•"/>
        <a:defRPr sz="1200" kern="1200">
          <a:solidFill>
            <a:schemeClr val="accent6">
              <a:lumMod val="25000"/>
            </a:schemeClr>
          </a:solidFill>
          <a:latin typeface="+mn-lt"/>
          <a:ea typeface="+mn-ea"/>
          <a:cs typeface="Gibson"/>
        </a:defRPr>
      </a:lvl4pPr>
      <a:lvl5pPr marL="1280160" indent="-228600" algn="l" defTabSz="914400" rtl="0" eaLnBrk="1" latinLnBrk="0" hangingPunct="1">
        <a:lnSpc>
          <a:spcPct val="102000"/>
        </a:lnSpc>
        <a:spcBef>
          <a:spcPts val="500"/>
        </a:spcBef>
        <a:spcAft>
          <a:spcPts val="0"/>
        </a:spcAft>
        <a:buFont typeface="Lucida Grande"/>
        <a:buChar char="-"/>
        <a:defRPr sz="1200" kern="1200">
          <a:solidFill>
            <a:schemeClr val="accent6">
              <a:lumMod val="25000"/>
            </a:schemeClr>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59" userDrawn="1">
          <p15:clr>
            <a:srgbClr val="F26B43"/>
          </p15:clr>
        </p15:guide>
        <p15:guide id="2" pos="3840" userDrawn="1">
          <p15:clr>
            <a:srgbClr val="F26B43"/>
          </p15:clr>
        </p15:guide>
        <p15:guide id="4" orient="horz" pos="3743" userDrawn="1">
          <p15:clr>
            <a:srgbClr val="A4A3A4"/>
          </p15:clr>
        </p15:guide>
        <p15:guide id="5" orient="horz" pos="3821" userDrawn="1">
          <p15:clr>
            <a:srgbClr val="F26B43"/>
          </p15:clr>
        </p15:guide>
        <p15:guide id="6" orient="horz" pos="3903" userDrawn="1">
          <p15:clr>
            <a:srgbClr val="A4A3A4"/>
          </p15:clr>
        </p15:guide>
        <p15:guide id="7" orient="horz" pos="417" userDrawn="1">
          <p15:clr>
            <a:srgbClr val="F26B43"/>
          </p15:clr>
        </p15:guide>
        <p15:guide id="8" orient="horz" pos="723" userDrawn="1">
          <p15:clr>
            <a:srgbClr val="A4A3A4"/>
          </p15:clr>
        </p15:guide>
        <p15:guide id="9" orient="horz" pos="801" userDrawn="1">
          <p15:clr>
            <a:srgbClr val="A4A3A4"/>
          </p15:clr>
        </p15:guide>
        <p15:guide id="10" orient="horz" pos="1107" userDrawn="1">
          <p15:clr>
            <a:srgbClr val="A4A3A4"/>
          </p15:clr>
        </p15:guide>
        <p15:guide id="11" orient="horz" pos="1190" userDrawn="1">
          <p15:clr>
            <a:srgbClr val="A4A3A4"/>
          </p15:clr>
        </p15:guide>
        <p15:guide id="12" orient="horz" pos="1496" userDrawn="1">
          <p15:clr>
            <a:srgbClr val="A4A3A4"/>
          </p15:clr>
        </p15:guide>
        <p15:guide id="13" orient="horz" pos="1578" userDrawn="1">
          <p15:clr>
            <a:srgbClr val="A4A3A4"/>
          </p15:clr>
        </p15:guide>
        <p15:guide id="14" orient="horz" pos="1884" userDrawn="1">
          <p15:clr>
            <a:srgbClr val="A4A3A4"/>
          </p15:clr>
        </p15:guide>
        <p15:guide id="15" orient="horz" pos="1964" userDrawn="1">
          <p15:clr>
            <a:srgbClr val="A4A3A4"/>
          </p15:clr>
        </p15:guide>
        <p15:guide id="16" orient="horz" pos="2271" userDrawn="1">
          <p15:clr>
            <a:srgbClr val="A4A3A4"/>
          </p15:clr>
        </p15:guide>
        <p15:guide id="17" orient="horz" pos="3129" userDrawn="1">
          <p15:clr>
            <a:srgbClr val="A4A3A4"/>
          </p15:clr>
        </p15:guide>
        <p15:guide id="18" orient="horz" pos="2663" userDrawn="1">
          <p15:clr>
            <a:srgbClr val="A4A3A4"/>
          </p15:clr>
        </p15:guide>
        <p15:guide id="19" orient="horz" pos="2741" userDrawn="1">
          <p15:clr>
            <a:srgbClr val="A4A3A4"/>
          </p15:clr>
        </p15:guide>
        <p15:guide id="20" orient="horz" pos="3047" userDrawn="1">
          <p15:clr>
            <a:srgbClr val="A4A3A4"/>
          </p15:clr>
        </p15:guide>
        <p15:guide id="21" orient="horz" pos="2352" userDrawn="1">
          <p15:clr>
            <a:srgbClr val="A4A3A4"/>
          </p15:clr>
        </p15:guide>
        <p15:guide id="22" orient="horz" pos="3435" userDrawn="1">
          <p15:clr>
            <a:srgbClr val="A4A3A4"/>
          </p15:clr>
        </p15:guide>
        <p15:guide id="23" orient="horz" pos="3516" userDrawn="1">
          <p15:clr>
            <a:srgbClr val="A4A3A4"/>
          </p15:clr>
        </p15:guide>
        <p15:guide id="24" pos="3881" userDrawn="1">
          <p15:clr>
            <a:srgbClr val="A4A3A4"/>
          </p15:clr>
        </p15:guide>
        <p15:guide id="25" pos="6896" userDrawn="1">
          <p15:clr>
            <a:srgbClr val="F26B43"/>
          </p15:clr>
        </p15:guide>
        <p15:guide id="26" pos="2717" userDrawn="1">
          <p15:clr>
            <a:srgbClr val="A4A3A4"/>
          </p15:clr>
        </p15:guide>
        <p15:guide id="27" pos="2636" userDrawn="1">
          <p15:clr>
            <a:srgbClr val="A4A3A4"/>
          </p15:clr>
        </p15:guide>
        <p15:guide id="28" pos="3800" userDrawn="1">
          <p15:clr>
            <a:srgbClr val="A4A3A4"/>
          </p15:clr>
        </p15:guide>
        <p15:guide id="29" pos="5432" userDrawn="1">
          <p15:clr>
            <a:srgbClr val="A4A3A4"/>
          </p15:clr>
        </p15:guide>
        <p15:guide id="30" pos="5351" userDrawn="1">
          <p15:clr>
            <a:srgbClr val="A4A3A4"/>
          </p15:clr>
        </p15:guide>
        <p15:guide id="31" pos="2330" userDrawn="1">
          <p15:clr>
            <a:srgbClr val="A4A3A4"/>
          </p15:clr>
        </p15:guide>
        <p15:guide id="32" pos="3494" userDrawn="1">
          <p15:clr>
            <a:srgbClr val="A4A3A4"/>
          </p15:clr>
        </p15:guide>
        <p15:guide id="33" pos="1085" userDrawn="1">
          <p15:clr>
            <a:srgbClr val="A4A3A4"/>
          </p15:clr>
        </p15:guide>
        <p15:guide id="34" pos="6596" userDrawn="1">
          <p15:clr>
            <a:srgbClr val="A4A3A4"/>
          </p15:clr>
        </p15:guide>
        <p15:guide id="35" pos="3024" userDrawn="1">
          <p15:clr>
            <a:srgbClr val="A4A3A4"/>
          </p15:clr>
        </p15:guide>
        <p15:guide id="36" pos="4656" userDrawn="1">
          <p15:clr>
            <a:srgbClr val="A4A3A4"/>
          </p15:clr>
        </p15:guide>
        <p15:guide id="37" pos="4188" userDrawn="1">
          <p15:clr>
            <a:srgbClr val="A4A3A4"/>
          </p15:clr>
        </p15:guide>
        <p15:guide id="38" pos="6513" userDrawn="1">
          <p15:clr>
            <a:srgbClr val="A4A3A4"/>
          </p15:clr>
        </p15:guide>
        <p15:guide id="39" pos="3105" userDrawn="1">
          <p15:clr>
            <a:srgbClr val="A4A3A4"/>
          </p15:clr>
        </p15:guide>
        <p15:guide id="40" pos="4268" userDrawn="1">
          <p15:clr>
            <a:srgbClr val="A4A3A4"/>
          </p15:clr>
        </p15:guide>
        <p15:guide id="41" pos="4574" userDrawn="1">
          <p15:clr>
            <a:srgbClr val="A4A3A4"/>
          </p15:clr>
        </p15:guide>
        <p15:guide id="42" pos="2247" userDrawn="1">
          <p15:clr>
            <a:srgbClr val="A4A3A4"/>
          </p15:clr>
        </p15:guide>
        <p15:guide id="43" pos="1941" userDrawn="1">
          <p15:clr>
            <a:srgbClr val="A4A3A4"/>
          </p15:clr>
        </p15:guide>
        <p15:guide id="44" pos="1859" userDrawn="1">
          <p15:clr>
            <a:srgbClr val="A4A3A4"/>
          </p15:clr>
        </p15:guide>
        <p15:guide id="45" pos="1472" userDrawn="1">
          <p15:clr>
            <a:srgbClr val="A4A3A4"/>
          </p15:clr>
        </p15:guide>
        <p15:guide id="46" pos="1549" userDrawn="1">
          <p15:clr>
            <a:srgbClr val="A4A3A4"/>
          </p15:clr>
        </p15:guide>
        <p15:guide id="47" pos="1167" userDrawn="1">
          <p15:clr>
            <a:srgbClr val="A4A3A4"/>
          </p15:clr>
        </p15:guide>
        <p15:guide id="48" pos="782" userDrawn="1">
          <p15:clr>
            <a:srgbClr val="F26B43"/>
          </p15:clr>
        </p15:guide>
        <p15:guide id="49" pos="4962" userDrawn="1">
          <p15:clr>
            <a:srgbClr val="A4A3A4"/>
          </p15:clr>
        </p15:guide>
        <p15:guide id="50" pos="5044" userDrawn="1">
          <p15:clr>
            <a:srgbClr val="A4A3A4"/>
          </p15:clr>
        </p15:guide>
        <p15:guide id="51" pos="5739" userDrawn="1">
          <p15:clr>
            <a:srgbClr val="A4A3A4"/>
          </p15:clr>
        </p15:guide>
        <p15:guide id="52" pos="5820" userDrawn="1">
          <p15:clr>
            <a:srgbClr val="A4A3A4"/>
          </p15:clr>
        </p15:guide>
        <p15:guide id="53" pos="6126" userDrawn="1">
          <p15:clr>
            <a:srgbClr val="A4A3A4"/>
          </p15:clr>
        </p15:guide>
        <p15:guide id="54" pos="6207" userDrawn="1">
          <p15:clr>
            <a:srgbClr val="A4A3A4"/>
          </p15:clr>
        </p15:guide>
        <p15:guide id="55" pos="3411" userDrawn="1">
          <p15:clr>
            <a:srgbClr val="A4A3A4"/>
          </p15:clr>
        </p15:guide>
        <p15:guide id="56" pos="405" userDrawn="1">
          <p15:clr>
            <a:srgbClr val="000000"/>
          </p15:clr>
        </p15:guide>
        <p15:guide id="57" pos="7275"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platform.openai.com/docs/guides/gpt/chat-completions-a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gpt/chat-completions-ap"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Using </a:t>
            </a:r>
            <a:r>
              <a:rPr lang="en-US" sz="2800" dirty="0" err="1"/>
              <a:t>ChatGPT</a:t>
            </a:r>
            <a:r>
              <a:rPr lang="en-US" sz="2800" dirty="0"/>
              <a:t> API in </a:t>
            </a:r>
            <a:r>
              <a:rPr lang="en-US" sz="2800" dirty="0" smtClean="0"/>
              <a:t>Applications</a:t>
            </a:r>
            <a:endParaRPr lang="en-US" dirty="0"/>
          </a:p>
        </p:txBody>
      </p:sp>
      <p:sp>
        <p:nvSpPr>
          <p:cNvPr id="3" name="Text Placeholder 2"/>
          <p:cNvSpPr>
            <a:spLocks noGrp="1"/>
          </p:cNvSpPr>
          <p:nvPr>
            <p:ph type="body" idx="1"/>
          </p:nvPr>
        </p:nvSpPr>
        <p:spPr/>
        <p:txBody>
          <a:bodyPr/>
          <a:lstStyle/>
          <a:p>
            <a:r>
              <a:rPr lang="en-US" dirty="0"/>
              <a:t>Understanding Large language </a:t>
            </a:r>
            <a:r>
              <a:rPr lang="en-US" dirty="0" smtClean="0"/>
              <a:t>Models </a:t>
            </a:r>
            <a:r>
              <a:rPr lang="en-US" dirty="0"/>
              <a:t>(LLM)</a:t>
            </a:r>
          </a:p>
        </p:txBody>
      </p:sp>
    </p:spTree>
    <p:extLst>
      <p:ext uri="{BB962C8B-B14F-4D97-AF65-F5344CB8AC3E}">
        <p14:creationId xmlns:p14="http://schemas.microsoft.com/office/powerpoint/2010/main" val="203414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5" name="Rectangle 4"/>
          <p:cNvSpPr/>
          <p:nvPr/>
        </p:nvSpPr>
        <p:spPr>
          <a:xfrm>
            <a:off x="1760855" y="2895702"/>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6935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 y="1094660"/>
            <a:ext cx="12192000" cy="5763340"/>
          </a:xfrm>
          <a:prstGeom prst="rect">
            <a:avLst/>
          </a:prstGeom>
        </p:spPr>
      </p:pic>
    </p:spTree>
    <p:extLst>
      <p:ext uri="{BB962C8B-B14F-4D97-AF65-F5344CB8AC3E}">
        <p14:creationId xmlns:p14="http://schemas.microsoft.com/office/powerpoint/2010/main" val="394898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5" name="Rectangle 4"/>
          <p:cNvSpPr/>
          <p:nvPr/>
        </p:nvSpPr>
        <p:spPr>
          <a:xfrm>
            <a:off x="4136065" y="3080368"/>
            <a:ext cx="1747594" cy="369332"/>
          </a:xfrm>
          <a:prstGeom prst="rect">
            <a:avLst/>
          </a:prstGeom>
        </p:spPr>
        <p:txBody>
          <a:bodyPr wrap="none">
            <a:spAutoFit/>
          </a:bodyPr>
          <a:lstStyle/>
          <a:p>
            <a:r>
              <a:rPr lang="en-US" dirty="0"/>
              <a:t>Demonstration</a:t>
            </a:r>
          </a:p>
        </p:txBody>
      </p:sp>
      <p:sp>
        <p:nvSpPr>
          <p:cNvPr id="7" name="Text Placeholder 6"/>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6362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TG bot and all together</a:t>
            </a:r>
          </a:p>
        </p:txBody>
      </p:sp>
      <p:sp>
        <p:nvSpPr>
          <p:cNvPr id="7" name="Text Placeholder 6"/>
          <p:cNvSpPr>
            <a:spLocks noGrp="1"/>
          </p:cNvSpPr>
          <p:nvPr>
            <p:ph type="body" sz="quarter" idx="13"/>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2371548"/>
              </p:ext>
            </p:extLst>
          </p:nvPr>
        </p:nvGraphicFramePr>
        <p:xfrm>
          <a:off x="1710265" y="1197866"/>
          <a:ext cx="6798734" cy="4906600"/>
        </p:xfrm>
        <a:graphic>
          <a:graphicData uri="http://schemas.openxmlformats.org/drawingml/2006/table">
            <a:tbl>
              <a:tblPr firstRow="1" firstCol="1" bandRow="1">
                <a:tableStyleId>{5C22544A-7EE6-4342-B048-85BDC9FD1C3A}</a:tableStyleId>
              </a:tblPr>
              <a:tblGrid>
                <a:gridCol w="3399367">
                  <a:extLst>
                    <a:ext uri="{9D8B030D-6E8A-4147-A177-3AD203B41FA5}">
                      <a16:colId xmlns:a16="http://schemas.microsoft.com/office/drawing/2014/main" val="176360614"/>
                    </a:ext>
                  </a:extLst>
                </a:gridCol>
                <a:gridCol w="3399367">
                  <a:extLst>
                    <a:ext uri="{9D8B030D-6E8A-4147-A177-3AD203B41FA5}">
                      <a16:colId xmlns:a16="http://schemas.microsoft.com/office/drawing/2014/main" val="3036475895"/>
                    </a:ext>
                  </a:extLst>
                </a:gridCol>
              </a:tblGrid>
              <a:tr h="407088">
                <a:tc>
                  <a:txBody>
                    <a:bodyPr/>
                    <a:lstStyle/>
                    <a:p>
                      <a:pPr algn="ctr">
                        <a:lnSpc>
                          <a:spcPct val="107000"/>
                        </a:lnSpc>
                        <a:spcAft>
                          <a:spcPts val="0"/>
                        </a:spcAft>
                      </a:pPr>
                      <a:r>
                        <a:rPr lang="en-US" sz="2000">
                          <a:effectLst/>
                        </a:rPr>
                        <a:t>Question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000">
                          <a:effectLst/>
                        </a:rPr>
                        <a:t>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889892"/>
                  </a:ext>
                </a:extLst>
              </a:tr>
              <a:tr h="407088">
                <a:tc>
                  <a:txBody>
                    <a:bodyPr/>
                    <a:lstStyle/>
                    <a:p>
                      <a:pPr>
                        <a:lnSpc>
                          <a:spcPct val="107000"/>
                        </a:lnSpc>
                        <a:spcAft>
                          <a:spcPts val="0"/>
                        </a:spcAft>
                      </a:pPr>
                      <a:r>
                        <a:rPr lang="en-US" sz="2000">
                          <a:effectLst/>
                        </a:rPr>
                        <a:t>who are you?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077043"/>
                  </a:ext>
                </a:extLst>
              </a:tr>
              <a:tr h="407088">
                <a:tc>
                  <a:txBody>
                    <a:bodyPr/>
                    <a:lstStyle/>
                    <a:p>
                      <a:pPr>
                        <a:lnSpc>
                          <a:spcPct val="107000"/>
                        </a:lnSpc>
                        <a:spcAft>
                          <a:spcPts val="0"/>
                        </a:spcAft>
                      </a:pPr>
                      <a:r>
                        <a:rPr lang="en-US" sz="2000" dirty="0">
                          <a:effectLst/>
                        </a:rPr>
                        <a:t>price?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154326"/>
                  </a:ext>
                </a:extLst>
              </a:tr>
              <a:tr h="407088">
                <a:tc>
                  <a:txBody>
                    <a:bodyPr/>
                    <a:lstStyle/>
                    <a:p>
                      <a:pPr>
                        <a:lnSpc>
                          <a:spcPct val="107000"/>
                        </a:lnSpc>
                        <a:spcAft>
                          <a:spcPts val="0"/>
                        </a:spcAft>
                      </a:pPr>
                      <a:r>
                        <a:rPr lang="en-US" sz="2000">
                          <a:effectLst/>
                        </a:rPr>
                        <a:t>any discounts?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3885648"/>
                  </a:ext>
                </a:extLst>
              </a:tr>
              <a:tr h="407088">
                <a:tc>
                  <a:txBody>
                    <a:bodyPr/>
                    <a:lstStyle/>
                    <a:p>
                      <a:pPr>
                        <a:lnSpc>
                          <a:spcPct val="107000"/>
                        </a:lnSpc>
                        <a:spcAft>
                          <a:spcPts val="0"/>
                        </a:spcAft>
                      </a:pPr>
                      <a:r>
                        <a:rPr lang="en-US" sz="2000">
                          <a:effectLst/>
                        </a:rPr>
                        <a:t>can I bring alcohol?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960981"/>
                  </a:ext>
                </a:extLst>
              </a:tr>
              <a:tr h="407088">
                <a:tc>
                  <a:txBody>
                    <a:bodyPr/>
                    <a:lstStyle/>
                    <a:p>
                      <a:pPr>
                        <a:lnSpc>
                          <a:spcPct val="107000"/>
                        </a:lnSpc>
                        <a:spcAft>
                          <a:spcPts val="0"/>
                        </a:spcAft>
                      </a:pPr>
                      <a:r>
                        <a:rPr lang="en-US" sz="2000">
                          <a:effectLst/>
                        </a:rPr>
                        <a:t>What about smoking?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7611025"/>
                  </a:ext>
                </a:extLst>
              </a:tr>
              <a:tr h="407088">
                <a:tc>
                  <a:txBody>
                    <a:bodyPr/>
                    <a:lstStyle/>
                    <a:p>
                      <a:pPr>
                        <a:lnSpc>
                          <a:spcPct val="107000"/>
                        </a:lnSpc>
                        <a:spcAft>
                          <a:spcPts val="0"/>
                        </a:spcAft>
                      </a:pPr>
                      <a:r>
                        <a:rPr lang="en-US" sz="2000">
                          <a:effectLst/>
                        </a:rPr>
                        <a:t>how r u</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General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7767695"/>
                  </a:ext>
                </a:extLst>
              </a:tr>
              <a:tr h="835720">
                <a:tc>
                  <a:txBody>
                    <a:bodyPr/>
                    <a:lstStyle/>
                    <a:p>
                      <a:pPr>
                        <a:lnSpc>
                          <a:spcPct val="107000"/>
                        </a:lnSpc>
                        <a:spcAft>
                          <a:spcPts val="0"/>
                        </a:spcAft>
                      </a:pPr>
                      <a:r>
                        <a:rPr lang="en-US" sz="2000">
                          <a:effectLst/>
                        </a:rPr>
                        <a:t>all your visitors are idiots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Stress resistance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814599"/>
                  </a:ext>
                </a:extLst>
              </a:tr>
              <a:tr h="407088">
                <a:tc>
                  <a:txBody>
                    <a:bodyPr/>
                    <a:lstStyle/>
                    <a:p>
                      <a:pPr>
                        <a:lnSpc>
                          <a:spcPct val="107000"/>
                        </a:lnSpc>
                        <a:spcAft>
                          <a:spcPts val="0"/>
                        </a:spcAft>
                      </a:pPr>
                      <a:r>
                        <a:rPr lang="en-US" sz="2000">
                          <a:effectLst/>
                        </a:rPr>
                        <a:t>you are a fool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Stress resistance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6498870"/>
                  </a:ext>
                </a:extLst>
              </a:tr>
              <a:tr h="407088">
                <a:tc>
                  <a:txBody>
                    <a:bodyPr/>
                    <a:lstStyle/>
                    <a:p>
                      <a:pPr>
                        <a:lnSpc>
                          <a:spcPct val="107000"/>
                        </a:lnSpc>
                        <a:spcAft>
                          <a:spcPts val="0"/>
                        </a:spcAft>
                      </a:pPr>
                      <a:r>
                        <a:rPr lang="en-US" sz="2000">
                          <a:effectLst/>
                        </a:rPr>
                        <a:t>what games do you have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Content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341908"/>
                  </a:ext>
                </a:extLst>
              </a:tr>
              <a:tr h="407088">
                <a:tc>
                  <a:txBody>
                    <a:bodyPr/>
                    <a:lstStyle/>
                    <a:p>
                      <a:pPr>
                        <a:lnSpc>
                          <a:spcPct val="107000"/>
                        </a:lnSpc>
                        <a:spcAft>
                          <a:spcPts val="0"/>
                        </a:spcAft>
                      </a:pPr>
                      <a:r>
                        <a:rPr lang="en-US" sz="2000" dirty="0">
                          <a:effectLst/>
                        </a:rPr>
                        <a:t>que </a:t>
                      </a:r>
                      <a:r>
                        <a:rPr lang="en-US" sz="2000" dirty="0" err="1">
                          <a:effectLst/>
                        </a:rPr>
                        <a:t>juegos</a:t>
                      </a:r>
                      <a:r>
                        <a:rPr lang="en-US" sz="2000" dirty="0">
                          <a:effectLst/>
                        </a:rPr>
                        <a:t> </a:t>
                      </a:r>
                      <a:r>
                        <a:rPr lang="en-US" sz="2000" dirty="0" err="1">
                          <a:effectLst/>
                        </a:rPr>
                        <a:t>tienes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Another language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4523107"/>
                  </a:ext>
                </a:extLst>
              </a:tr>
            </a:tbl>
          </a:graphicData>
        </a:graphic>
      </p:graphicFrame>
    </p:spTree>
    <p:extLst>
      <p:ext uri="{BB962C8B-B14F-4D97-AF65-F5344CB8AC3E}">
        <p14:creationId xmlns:p14="http://schemas.microsoft.com/office/powerpoint/2010/main" val="327526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idx="15"/>
          </p:nvPr>
        </p:nvSpPr>
        <p:spPr>
          <a:xfrm>
            <a:off x="1241425" y="1318743"/>
            <a:ext cx="9701784" cy="4636008"/>
          </a:xfrm>
        </p:spPr>
        <p:txBody>
          <a:bodyPr/>
          <a:lstStyle/>
          <a:p>
            <a:pPr marL="342900" lvl="0" indent="-342900">
              <a:lnSpc>
                <a:spcPct val="110000"/>
              </a:lnSpc>
              <a:buClr>
                <a:srgbClr val="0C60C6"/>
              </a:buClr>
              <a:buSzPts val="2640"/>
              <a:buFont typeface="Arial" panose="020B0604020202020204" pitchFamily="34" charset="0"/>
              <a:buChar char="•"/>
            </a:pPr>
            <a:endParaRPr lang="ru-RU" sz="2000" dirty="0" smtClean="0">
              <a:solidFill>
                <a:srgbClr val="617085"/>
              </a:solidFill>
              <a:latin typeface="+mj-lt"/>
              <a:ea typeface="Century Gothic"/>
              <a:cs typeface="Century Gothic"/>
            </a:endParaRPr>
          </a:p>
          <a:p>
            <a:pPr>
              <a:lnSpc>
                <a:spcPct val="150000"/>
              </a:lnSpc>
            </a:pPr>
            <a:r>
              <a:rPr lang="en-US" sz="3200" dirty="0" err="1"/>
              <a:t>ChatGPT</a:t>
            </a:r>
            <a:r>
              <a:rPr lang="en-US" sz="3200" dirty="0"/>
              <a:t> API is key point to integrated application.</a:t>
            </a:r>
          </a:p>
          <a:p>
            <a:pPr>
              <a:lnSpc>
                <a:spcPct val="150000"/>
              </a:lnSpc>
            </a:pPr>
            <a:r>
              <a:rPr lang="en-US" sz="3200" dirty="0"/>
              <a:t>Need your own Knowledge Base.</a:t>
            </a:r>
          </a:p>
          <a:p>
            <a:pPr>
              <a:lnSpc>
                <a:spcPct val="150000"/>
              </a:lnSpc>
            </a:pPr>
            <a:r>
              <a:rPr lang="en-US" sz="3200" dirty="0"/>
              <a:t>Telegram bot is the easiest integration.</a:t>
            </a:r>
          </a:p>
          <a:p>
            <a:pPr>
              <a:lnSpc>
                <a:spcPct val="150000"/>
              </a:lnSpc>
            </a:pPr>
            <a:r>
              <a:rPr lang="en-US" sz="3200" dirty="0"/>
              <a:t>Other LLM is Llama models family: Llama-</a:t>
            </a:r>
            <a:r>
              <a:rPr lang="en-US" sz="3200" dirty="0" err="1"/>
              <a:t>cpp</a:t>
            </a:r>
            <a:r>
              <a:rPr lang="en-US" sz="3200" dirty="0"/>
              <a:t>, Alpaca, </a:t>
            </a:r>
            <a:r>
              <a:rPr lang="en-US" sz="3200" dirty="0" err="1"/>
              <a:t>Saiga</a:t>
            </a:r>
            <a:r>
              <a:rPr lang="en-US" sz="3200" dirty="0"/>
              <a:t>, Vicuna.</a:t>
            </a:r>
          </a:p>
        </p:txBody>
      </p:sp>
    </p:spTree>
    <p:extLst>
      <p:ext uri="{BB962C8B-B14F-4D97-AF65-F5344CB8AC3E}">
        <p14:creationId xmlns:p14="http://schemas.microsoft.com/office/powerpoint/2010/main" val="102801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96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9" descr="NTC_Brand-Graphics-2.0-16.png"/>
          <p:cNvPicPr>
            <a:picLocks noChangeAspect="1"/>
          </p:cNvPicPr>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a:prstGeom prst="rect">
            <a:avLst/>
          </a:prstGeom>
        </p:spPr>
      </p:pic>
    </p:spTree>
    <p:extLst>
      <p:ext uri="{BB962C8B-B14F-4D97-AF65-F5344CB8AC3E}">
        <p14:creationId xmlns:p14="http://schemas.microsoft.com/office/powerpoint/2010/main" val="52526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NTC_Brand-Graphics-2.0-16.png"/>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t="-17237" b="17277"/>
          <a:stretch/>
        </p:blipFill>
        <p:spPr>
          <a:xfrm>
            <a:off x="-62085" y="790575"/>
            <a:ext cx="12339809" cy="6147715"/>
          </a:xfrm>
        </p:spPr>
      </p:pic>
    </p:spTree>
    <p:extLst>
      <p:ext uri="{BB962C8B-B14F-4D97-AF65-F5344CB8AC3E}">
        <p14:creationId xmlns:p14="http://schemas.microsoft.com/office/powerpoint/2010/main" val="31677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0"/>
          </p:nvPr>
        </p:nvSpPr>
        <p:spPr/>
        <p:txBody>
          <a:bodyPr/>
          <a:lstStyle/>
          <a:p>
            <a:r>
              <a:rPr lang="en-US" sz="2400" dirty="0"/>
              <a:t>Overview</a:t>
            </a:r>
          </a:p>
          <a:p>
            <a:r>
              <a:rPr lang="en-US" sz="2400" dirty="0" smtClean="0"/>
              <a:t>Step </a:t>
            </a:r>
            <a:r>
              <a:rPr lang="en-US" sz="2400" dirty="0"/>
              <a:t>1: Simple </a:t>
            </a:r>
            <a:r>
              <a:rPr lang="en-US" sz="2400" dirty="0" smtClean="0"/>
              <a:t>Request</a:t>
            </a:r>
          </a:p>
          <a:p>
            <a:r>
              <a:rPr lang="en-US" sz="2400" dirty="0"/>
              <a:t>Step 2: Prompt and Knowledge base</a:t>
            </a:r>
            <a:endParaRPr lang="en-US" sz="2400" dirty="0" smtClean="0"/>
          </a:p>
          <a:p>
            <a:r>
              <a:rPr lang="en-US" sz="2400" dirty="0" smtClean="0"/>
              <a:t>Step </a:t>
            </a:r>
            <a:r>
              <a:rPr lang="en-US" sz="2400" dirty="0"/>
              <a:t>3: TG bot and all together</a:t>
            </a:r>
          </a:p>
          <a:p>
            <a:r>
              <a:rPr lang="en-US" sz="2400" dirty="0" smtClean="0"/>
              <a:t>Summary</a:t>
            </a:r>
          </a:p>
          <a:p>
            <a:r>
              <a:rPr lang="en-US" sz="2400" dirty="0" smtClean="0"/>
              <a:t>Q&amp;A</a:t>
            </a:r>
            <a:endParaRPr lang="en-US" sz="2400" dirty="0"/>
          </a:p>
          <a:p>
            <a:endParaRPr lang="en-US" dirty="0"/>
          </a:p>
        </p:txBody>
      </p:sp>
    </p:spTree>
    <p:extLst>
      <p:ext uri="{BB962C8B-B14F-4D97-AF65-F5344CB8AC3E}">
        <p14:creationId xmlns:p14="http://schemas.microsoft.com/office/powerpoint/2010/main" val="32095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Text Placeholder 5"/>
          <p:cNvSpPr>
            <a:spLocks noGrp="1"/>
          </p:cNvSpPr>
          <p:nvPr>
            <p:ph type="body" sz="quarter" idx="13"/>
          </p:nvPr>
        </p:nvSpPr>
        <p:spPr/>
        <p:txBody>
          <a:bodyPr/>
          <a:lstStyle/>
          <a:p>
            <a:r>
              <a:rPr lang="en-US" dirty="0"/>
              <a:t>What is and how </a:t>
            </a:r>
            <a:r>
              <a:rPr lang="en-US" dirty="0" err="1"/>
              <a:t>ChatGPT</a:t>
            </a:r>
            <a:r>
              <a:rPr lang="en-US" dirty="0"/>
              <a:t> works</a:t>
            </a:r>
          </a:p>
        </p:txBody>
      </p:sp>
      <p:pic>
        <p:nvPicPr>
          <p:cNvPr id="2" name="Content Placeholder 1"/>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233861" y="1541064"/>
            <a:ext cx="9452331" cy="5316936"/>
          </a:xfrm>
        </p:spPr>
      </p:pic>
    </p:spTree>
    <p:extLst>
      <p:ext uri="{BB962C8B-B14F-4D97-AF65-F5344CB8AC3E}">
        <p14:creationId xmlns:p14="http://schemas.microsoft.com/office/powerpoint/2010/main" val="59635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5" name="Text Placeholder 4"/>
          <p:cNvSpPr>
            <a:spLocks noGrp="1"/>
          </p:cNvSpPr>
          <p:nvPr>
            <p:ph type="body" sz="quarter" idx="13"/>
          </p:nvPr>
        </p:nvSpPr>
        <p:spPr/>
        <p:txBody>
          <a:bodyPr/>
          <a:lstStyle/>
          <a:p>
            <a:endParaRPr lang="en-US"/>
          </a:p>
        </p:txBody>
      </p:sp>
      <p:pic>
        <p:nvPicPr>
          <p:cNvPr id="7" name="Content Placeholder 6"/>
          <p:cNvPicPr>
            <a:picLocks noGrp="1" noChangeAspect="1"/>
          </p:cNvPicPr>
          <p:nvPr>
            <p:ph idx="15"/>
          </p:nvPr>
        </p:nvPicPr>
        <p:blipFill>
          <a:blip r:embed="rId3">
            <a:extLst>
              <a:ext uri="{28A0092B-C50C-407E-A947-70E740481C1C}">
                <a14:useLocalDpi xmlns:a14="http://schemas.microsoft.com/office/drawing/2010/main" val="0"/>
              </a:ext>
            </a:extLst>
          </a:blip>
          <a:stretch>
            <a:fillRect/>
          </a:stretch>
        </p:blipFill>
        <p:spPr>
          <a:xfrm>
            <a:off x="2914061" y="1034984"/>
            <a:ext cx="8822165" cy="5823015"/>
          </a:xfrm>
        </p:spPr>
      </p:pic>
      <p:sp>
        <p:nvSpPr>
          <p:cNvPr id="3" name="Rectangle 2"/>
          <p:cNvSpPr/>
          <p:nvPr/>
        </p:nvSpPr>
        <p:spPr>
          <a:xfrm>
            <a:off x="211874" y="3105834"/>
            <a:ext cx="3311912" cy="646331"/>
          </a:xfrm>
          <a:prstGeom prst="rect">
            <a:avLst/>
          </a:prstGeom>
        </p:spPr>
        <p:txBody>
          <a:bodyPr wrap="square">
            <a:spAutoFit/>
          </a:bodyPr>
          <a:lstStyle/>
          <a:p>
            <a:r>
              <a:rPr lang="en-US" dirty="0" smtClean="0">
                <a:hlinkClick r:id="rId4"/>
              </a:rPr>
              <a:t>See the full API reference documentation </a:t>
            </a:r>
            <a:endParaRPr lang="en-US" dirty="0" smtClean="0"/>
          </a:p>
        </p:txBody>
      </p:sp>
    </p:spTree>
    <p:extLst>
      <p:ext uri="{BB962C8B-B14F-4D97-AF65-F5344CB8AC3E}">
        <p14:creationId xmlns:p14="http://schemas.microsoft.com/office/powerpoint/2010/main" val="9554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3" name="Rectangle 2"/>
          <p:cNvSpPr/>
          <p:nvPr/>
        </p:nvSpPr>
        <p:spPr>
          <a:xfrm>
            <a:off x="1542757" y="1446171"/>
            <a:ext cx="9400678" cy="3458896"/>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system</a:t>
            </a:r>
            <a:r>
              <a:rPr lang="en-US" sz="2400" dirty="0">
                <a:latin typeface="Calibri" panose="020F0502020204030204" pitchFamily="34" charset="0"/>
                <a:ea typeface="Calibri" panose="020F0502020204030204" pitchFamily="34" charset="0"/>
                <a:cs typeface="Times New Roman" panose="02020603050405020304" pitchFamily="18" charset="0"/>
              </a:rPr>
              <a:t>": The system role is used to set the context of the conversation. It gives general instructions to the model, telling it how to behave during the conversation. System messages are usually placed at the beginning and may provide information on how the model should act as an assistant.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user</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human user interacting with the model. Your requests to the model will be under this role.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assistant</a:t>
            </a:r>
            <a:r>
              <a:rPr lang="en-US" sz="2400" dirty="0">
                <a:latin typeface="Calibri" panose="020F0502020204030204" pitchFamily="34" charset="0"/>
                <a:ea typeface="Calibri" panose="020F0502020204030204" pitchFamily="34" charset="0"/>
                <a:cs typeface="Times New Roman" panose="02020603050405020304" pitchFamily="18" charset="0"/>
              </a:rPr>
              <a:t>": This role represents the AI model that responds to the user. When you create a chat with the model, you provide a list of messages.</a:t>
            </a:r>
          </a:p>
        </p:txBody>
      </p:sp>
      <p:sp>
        <p:nvSpPr>
          <p:cNvPr id="5" name="Rectangle 4"/>
          <p:cNvSpPr/>
          <p:nvPr/>
        </p:nvSpPr>
        <p:spPr>
          <a:xfrm>
            <a:off x="1542757" y="5316253"/>
            <a:ext cx="6927475" cy="369332"/>
          </a:xfrm>
          <a:prstGeom prst="rect">
            <a:avLst/>
          </a:prstGeom>
        </p:spPr>
        <p:txBody>
          <a:bodyPr wrap="square">
            <a:spAutoFit/>
          </a:bodyPr>
          <a:lstStyle/>
          <a:p>
            <a:r>
              <a:rPr lang="en-US" dirty="0" smtClean="0">
                <a:hlinkClick r:id="rId3"/>
              </a:rPr>
              <a:t>See the full API reference documentation </a:t>
            </a:r>
            <a:endParaRPr lang="en-US" dirty="0" smtClean="0"/>
          </a:p>
        </p:txBody>
      </p:sp>
    </p:spTree>
    <p:extLst>
      <p:ext uri="{BB962C8B-B14F-4D97-AF65-F5344CB8AC3E}">
        <p14:creationId xmlns:p14="http://schemas.microsoft.com/office/powerpoint/2010/main" val="217651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Request</a:t>
            </a:r>
          </a:p>
        </p:txBody>
      </p:sp>
      <p:sp>
        <p:nvSpPr>
          <p:cNvPr id="6" name="Rectangle 5"/>
          <p:cNvSpPr/>
          <p:nvPr/>
        </p:nvSpPr>
        <p:spPr>
          <a:xfrm>
            <a:off x="4344825" y="2336089"/>
            <a:ext cx="1747594" cy="369332"/>
          </a:xfrm>
          <a:prstGeom prst="rect">
            <a:avLst/>
          </a:prstGeom>
        </p:spPr>
        <p:txBody>
          <a:bodyPr wrap="none">
            <a:spAutoFit/>
          </a:bodyPr>
          <a:lstStyle/>
          <a:p>
            <a:r>
              <a:rPr lang="en-US" dirty="0"/>
              <a:t>Demonstration</a:t>
            </a:r>
          </a:p>
        </p:txBody>
      </p:sp>
    </p:spTree>
    <p:extLst>
      <p:ext uri="{BB962C8B-B14F-4D97-AF65-F5344CB8AC3E}">
        <p14:creationId xmlns:p14="http://schemas.microsoft.com/office/powerpoint/2010/main" val="40355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4985"/>
            <a:ext cx="12192000" cy="5064732"/>
          </a:xfrm>
          <a:prstGeom prst="rect">
            <a:avLst/>
          </a:prstGeom>
        </p:spPr>
      </p:pic>
    </p:spTree>
    <p:extLst>
      <p:ext uri="{BB962C8B-B14F-4D97-AF65-F5344CB8AC3E}">
        <p14:creationId xmlns:p14="http://schemas.microsoft.com/office/powerpoint/2010/main" val="352120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p>
        </p:txBody>
      </p:sp>
      <p:sp>
        <p:nvSpPr>
          <p:cNvPr id="7" name="Text Placeholder 6"/>
          <p:cNvSpPr>
            <a:spLocks noGrp="1"/>
          </p:cNvSpPr>
          <p:nvPr>
            <p:ph type="body" sz="quarter" idx="13"/>
          </p:nvPr>
        </p:nvSpPr>
        <p:spPr/>
        <p:txBody>
          <a:bodyPr/>
          <a:lstStyle/>
          <a:p>
            <a:endParaRPr lang="en-US"/>
          </a:p>
        </p:txBody>
      </p:sp>
      <p:sp>
        <p:nvSpPr>
          <p:cNvPr id="3" name="Rectangle 2"/>
          <p:cNvSpPr/>
          <p:nvPr/>
        </p:nvSpPr>
        <p:spPr>
          <a:xfrm>
            <a:off x="2518611" y="2149570"/>
            <a:ext cx="6096000" cy="2838021"/>
          </a:xfrm>
          <a:prstGeom prst="rect">
            <a:avLst/>
          </a:prstGeom>
        </p:spPr>
        <p:txBody>
          <a:bodyPr>
            <a:spAutoFit/>
          </a:bodyPr>
          <a:lstStyle/>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Prompt</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Be specific</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Outline the behavior of the model</a:t>
            </a:r>
          </a:p>
          <a:p>
            <a:pPr marL="342900" lvl="0" indent="-342900">
              <a:lnSpc>
                <a:spcPct val="107000"/>
              </a:lnSpc>
              <a:spcAft>
                <a:spcPts val="0"/>
              </a:spcAft>
              <a:buFont typeface="+mj-lt"/>
              <a:buAutoNum type="arabicPeriod"/>
            </a:pPr>
            <a:r>
              <a:rPr lang="en-US" sz="2800" dirty="0">
                <a:latin typeface="Calibri" panose="020F0502020204030204" pitchFamily="34" charset="0"/>
                <a:ea typeface="Calibri" panose="020F0502020204030204" pitchFamily="34" charset="0"/>
                <a:cs typeface="Times New Roman" panose="02020603050405020304" pitchFamily="18" charset="0"/>
              </a:rPr>
              <a:t>Knowledge base</a:t>
            </a:r>
          </a:p>
          <a:p>
            <a:pPr marL="742950" lvl="1" indent="-285750">
              <a:lnSpc>
                <a:spcPct val="107000"/>
              </a:lnSpc>
              <a:spcAft>
                <a:spcPts val="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Categorization and classification</a:t>
            </a:r>
          </a:p>
          <a:p>
            <a:pPr marL="742950" lvl="1" indent="-285750">
              <a:lnSpc>
                <a:spcPct val="107000"/>
              </a:lnSpc>
              <a:spcAft>
                <a:spcPts val="800"/>
              </a:spcAft>
              <a:buFont typeface="+mj-lt"/>
              <a:buAutoNum type="alphaLcPeriod"/>
            </a:pPr>
            <a:r>
              <a:rPr lang="en-US" sz="2800" dirty="0">
                <a:latin typeface="Calibri" panose="020F0502020204030204" pitchFamily="34" charset="0"/>
                <a:ea typeface="Calibri" panose="020F0502020204030204" pitchFamily="34" charset="0"/>
                <a:cs typeface="Times New Roman" panose="02020603050405020304" pitchFamily="18" charset="0"/>
              </a:rPr>
              <a:t>Hierarchy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33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Prompt and Knowledge base</a:t>
            </a:r>
            <a:endParaRPr lang="en-US" dirty="0"/>
          </a:p>
        </p:txBody>
      </p:sp>
      <p:sp>
        <p:nvSpPr>
          <p:cNvPr id="7" name="Text Placeholder 6"/>
          <p:cNvSpPr>
            <a:spLocks noGrp="1"/>
          </p:cNvSpPr>
          <p:nvPr>
            <p:ph type="body" sz="quarter" idx="13"/>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909" y="1167122"/>
            <a:ext cx="9043525" cy="5690877"/>
          </a:xfrm>
          <a:prstGeom prst="rect">
            <a:avLst/>
          </a:prstGeom>
        </p:spPr>
      </p:pic>
    </p:spTree>
    <p:extLst>
      <p:ext uri="{BB962C8B-B14F-4D97-AF65-F5344CB8AC3E}">
        <p14:creationId xmlns:p14="http://schemas.microsoft.com/office/powerpoint/2010/main" val="155037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Netcracker 2023 Corporate PPT Template External NDA ">
  <a:themeElements>
    <a:clrScheme name="NC">
      <a:dk1>
        <a:srgbClr val="070A0D"/>
      </a:dk1>
      <a:lt1>
        <a:sysClr val="window" lastClr="FFFFFF"/>
      </a:lt1>
      <a:dk2>
        <a:srgbClr val="183147"/>
      </a:dk2>
      <a:lt2>
        <a:srgbClr val="F1F0EC"/>
      </a:lt2>
      <a:accent1>
        <a:srgbClr val="4E79A0"/>
      </a:accent1>
      <a:accent2>
        <a:srgbClr val="F8BF4C"/>
      </a:accent2>
      <a:accent3>
        <a:srgbClr val="E3475A"/>
      </a:accent3>
      <a:accent4>
        <a:srgbClr val="748391"/>
      </a:accent4>
      <a:accent5>
        <a:srgbClr val="A3ADB5"/>
      </a:accent5>
      <a:accent6>
        <a:srgbClr val="D1D6DA"/>
      </a:accent6>
      <a:hlink>
        <a:srgbClr val="4E79A0"/>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Netcracker_Corporate PPT Template_External NDA_2023 01.potx" id="{B2718F85-4AB8-4FEA-A016-FEDA3557311D}" vid="{FB5A8C63-1FD5-4DBE-9486-6EEFFDD1A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B983D86CBC404B801434494CB5BDC6" ma:contentTypeVersion="0" ma:contentTypeDescription="Create a new document." ma:contentTypeScope="" ma:versionID="249e1500bf8db16d3f0124bffaf80b2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668F01-448C-4214-B9AE-79BC8EA702D1}">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B65B3765-F997-44C7-AE74-90F1DB73DBA5}">
  <ds:schemaRefs>
    <ds:schemaRef ds:uri="http://schemas.microsoft.com/sharepoint/v3/contenttype/forms"/>
  </ds:schemaRefs>
</ds:datastoreItem>
</file>

<file path=customXml/itemProps3.xml><?xml version="1.0" encoding="utf-8"?>
<ds:datastoreItem xmlns:ds="http://schemas.openxmlformats.org/officeDocument/2006/customXml" ds:itemID="{043DB229-9242-44A9-B1F1-8BF5F2E15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Netcracker_Corporate PPT Template_External NDA_2023 01</Template>
  <TotalTime>1316</TotalTime>
  <Words>368</Words>
  <Application>Microsoft Office PowerPoint</Application>
  <PresentationFormat>Widescreen</PresentationFormat>
  <Paragraphs>78</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Gibson</vt:lpstr>
      <vt:lpstr>Gibson Light</vt:lpstr>
      <vt:lpstr>Lucida Grande</vt:lpstr>
      <vt:lpstr>Times New Roman</vt:lpstr>
      <vt:lpstr>Netcracker 2023 Corporate PPT Template External NDA </vt:lpstr>
      <vt:lpstr>Using ChatGPT API in Applications</vt:lpstr>
      <vt:lpstr>PowerPoint Presentation</vt:lpstr>
      <vt:lpstr>Overview</vt:lpstr>
      <vt:lpstr>Step 1: Simple Request</vt:lpstr>
      <vt:lpstr>Step 1: Simple Request</vt:lpstr>
      <vt:lpstr>Step 1: Simple Request</vt:lpstr>
      <vt:lpstr>Step 2: Prompt and Knowledge base</vt:lpstr>
      <vt:lpstr>Step 2: Prompt and Knowledge base</vt:lpstr>
      <vt:lpstr>Step 2: Prompt and Knowledge base</vt:lpstr>
      <vt:lpstr>Step 2: Prompt and Knowledge base</vt:lpstr>
      <vt:lpstr>Step 3: TG bot and all together</vt:lpstr>
      <vt:lpstr>Step 3: TG bot and all together</vt:lpstr>
      <vt:lpstr>Step 3: TG bot and all together</vt:lpstr>
      <vt:lpstr>Summary</vt:lpstr>
      <vt:lpstr>PowerPoint Presentation</vt:lpstr>
      <vt:lpstr>PowerPoint Presentation</vt:lpstr>
      <vt:lpstr>PowerPoint Presentation</vt:lpstr>
    </vt:vector>
  </TitlesOfParts>
  <Company>Netcracker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 a view from three sides:  • PM • BA • Developer</dc:title>
  <dc:creator>Konstantin Voloshenko</dc:creator>
  <cp:lastModifiedBy>Konstantin Voloshenko</cp:lastModifiedBy>
  <cp:revision>51</cp:revision>
  <dcterms:created xsi:type="dcterms:W3CDTF">2023-03-07T08:17:03Z</dcterms:created>
  <dcterms:modified xsi:type="dcterms:W3CDTF">2023-08-11T18:54:43Z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0x010100D8B983D86CBC404B801434494CB5BDC6</vt:lpwstr>
  </property>
</Properties>
</file>