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F83DD-7A2D-4EC2-BDC4-5AA0A6970D2D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C4BDF-9284-4139-860A-1FF2C594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3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6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8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dirty="0" smtClean="0"/>
              <a:t>See the full API reference documentation here</a:t>
            </a:r>
          </a:p>
          <a:p>
            <a:pPr lvl="0"/>
            <a:r>
              <a:rPr lang="en-US" sz="1000" dirty="0" smtClean="0"/>
              <a:t>https://platform.openai.com/docs/guides/gpt/chat-completions-ap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6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5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1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80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81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7F25-5FB5-4579-A04E-FD9D99CF099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FDFD-12DE-4BA5-8BCD-476D555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latform.openai.com/docs/guides/gpt/chat-completions-a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gpt/chat-completions-a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ChatGPT</a:t>
            </a:r>
            <a:r>
              <a:rPr lang="en-US" dirty="0"/>
              <a:t> API</a:t>
            </a:r>
            <a:r>
              <a:rPr lang="ru-RU" dirty="0"/>
              <a:t> в приложениях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работают </a:t>
            </a:r>
            <a:r>
              <a:rPr lang="en-US" dirty="0"/>
              <a:t>Large language Models</a:t>
            </a:r>
            <a:r>
              <a:rPr lang="ru-RU" dirty="0"/>
              <a:t> (</a:t>
            </a:r>
            <a:r>
              <a:rPr lang="en-US" dirty="0"/>
              <a:t>LLM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</a:t>
            </a:r>
            <a:r>
              <a:rPr lang="ru-RU" dirty="0" err="1" smtClean="0"/>
              <a:t>Промт</a:t>
            </a:r>
            <a:r>
              <a:rPr lang="ru-RU" dirty="0" smtClean="0"/>
              <a:t> и База Знаний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0855" y="289570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231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3: Телеграм бот. Собираем все вместе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208"/>
            <a:ext cx="12192000" cy="56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3: Телеграм бот. Собираем все вместе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6065" y="308036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610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3: Телеграм бот. Собираем все вместе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13013"/>
              </p:ext>
            </p:extLst>
          </p:nvPr>
        </p:nvGraphicFramePr>
        <p:xfrm>
          <a:off x="1704512" y="1589103"/>
          <a:ext cx="6782540" cy="5087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1270">
                  <a:extLst>
                    <a:ext uri="{9D8B030D-6E8A-4147-A177-3AD203B41FA5}">
                      <a16:colId xmlns:a16="http://schemas.microsoft.com/office/drawing/2014/main" val="1888893380"/>
                    </a:ext>
                  </a:extLst>
                </a:gridCol>
                <a:gridCol w="3391270">
                  <a:extLst>
                    <a:ext uri="{9D8B030D-6E8A-4147-A177-3AD203B41FA5}">
                      <a16:colId xmlns:a16="http://schemas.microsoft.com/office/drawing/2014/main" val="550347930"/>
                    </a:ext>
                  </a:extLst>
                </a:gridCol>
              </a:tblGrid>
              <a:tr h="244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Вопрос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Категория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758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ты кто?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Общий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04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цены?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848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Есть ли у вас скидки?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974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скидка студентам?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5191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Что про алкоголь?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78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курить можно?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698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вы все козлы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Стресс устойчивость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762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А как вас найти?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Какие у вас есть игры?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База знаний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23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What games do you have?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Другой язык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237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¿Qué juegos tienes?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Другой язык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35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8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1241425" y="1318743"/>
            <a:ext cx="9701784" cy="4636008"/>
          </a:xfrm>
        </p:spPr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617085"/>
              </a:solidFill>
              <a:latin typeface="+mj-lt"/>
              <a:ea typeface="Century Gothic"/>
              <a:cs typeface="Century Gothic"/>
            </a:endParaRPr>
          </a:p>
          <a:p>
            <a:pPr>
              <a:lnSpc>
                <a:spcPct val="150000"/>
              </a:lnSpc>
            </a:pPr>
            <a:r>
              <a:rPr lang="en-US" sz="3200" dirty="0" err="1"/>
              <a:t>ChatGPT</a:t>
            </a:r>
            <a:r>
              <a:rPr lang="en-US" sz="3200" dirty="0"/>
              <a:t> API is key point to integrated application.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Need your own Knowledge Base.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Telegram bot is the easiest integration.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LLM is Llama models family: Llama-</a:t>
            </a:r>
            <a:r>
              <a:rPr lang="en-US" sz="3200" dirty="0" err="1"/>
              <a:t>cpp</a:t>
            </a:r>
            <a:r>
              <a:rPr lang="en-US" sz="3200" dirty="0"/>
              <a:t>, Alpaca, </a:t>
            </a:r>
            <a:r>
              <a:rPr lang="en-US" sz="3200" dirty="0" err="1"/>
              <a:t>Saiga</a:t>
            </a:r>
            <a:r>
              <a:rPr lang="en-US" sz="3200" dirty="0"/>
              <a:t>, Vicuna.</a:t>
            </a:r>
          </a:p>
        </p:txBody>
      </p:sp>
    </p:spTree>
    <p:extLst>
      <p:ext uri="{BB962C8B-B14F-4D97-AF65-F5344CB8AC3E}">
        <p14:creationId xmlns:p14="http://schemas.microsoft.com/office/powerpoint/2010/main" val="262279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241402" y="2122097"/>
            <a:ext cx="9701784" cy="3940373"/>
          </a:xfrm>
        </p:spPr>
        <p:txBody>
          <a:bodyPr/>
          <a:lstStyle/>
          <a:p>
            <a:r>
              <a:rPr lang="en-US" sz="2400" dirty="0"/>
              <a:t>Overview</a:t>
            </a:r>
          </a:p>
          <a:p>
            <a:r>
              <a:rPr lang="ru-RU" dirty="0"/>
              <a:t>Шаг 1. Простой запрос. </a:t>
            </a:r>
            <a:r>
              <a:rPr lang="ru-RU" dirty="0" smtClean="0"/>
              <a:t>API</a:t>
            </a:r>
            <a:endParaRPr lang="en-US" dirty="0" smtClean="0"/>
          </a:p>
          <a:p>
            <a:r>
              <a:rPr lang="ru-RU" sz="2400" dirty="0"/>
              <a:t>Шаг 2. </a:t>
            </a:r>
            <a:r>
              <a:rPr lang="ru-RU" sz="2400" dirty="0" err="1"/>
              <a:t>Промт</a:t>
            </a:r>
            <a:r>
              <a:rPr lang="ru-RU" sz="2400" dirty="0"/>
              <a:t> и База Знаний</a:t>
            </a:r>
            <a:endParaRPr lang="en-US" sz="2400" dirty="0" smtClean="0"/>
          </a:p>
          <a:p>
            <a:r>
              <a:rPr lang="ru-RU" sz="2400" dirty="0"/>
              <a:t>Шаг 3: Телеграм бот. Собираем все вместе</a:t>
            </a:r>
            <a:endParaRPr lang="en-US" sz="2400" dirty="0"/>
          </a:p>
          <a:p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and how </a:t>
            </a:r>
            <a:r>
              <a:rPr lang="en-US" dirty="0" err="1"/>
              <a:t>ChatGPT</a:t>
            </a:r>
            <a:r>
              <a:rPr lang="en-US" dirty="0"/>
              <a:t> works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61" y="1541064"/>
            <a:ext cx="9452331" cy="5316936"/>
          </a:xfrm>
        </p:spPr>
      </p:pic>
    </p:spTree>
    <p:extLst>
      <p:ext uri="{BB962C8B-B14F-4D97-AF65-F5344CB8AC3E}">
        <p14:creationId xmlns:p14="http://schemas.microsoft.com/office/powerpoint/2010/main" val="27761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1. Простой запрос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61" y="1541064"/>
            <a:ext cx="8822165" cy="5316935"/>
          </a:xfrm>
        </p:spPr>
      </p:pic>
      <p:sp>
        <p:nvSpPr>
          <p:cNvPr id="3" name="Rectangle 2"/>
          <p:cNvSpPr/>
          <p:nvPr/>
        </p:nvSpPr>
        <p:spPr>
          <a:xfrm>
            <a:off x="211874" y="3105834"/>
            <a:ext cx="3311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See the full API reference documentation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5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1. Простой запрос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2757" y="1446171"/>
            <a:ext cx="94006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"</a:t>
            </a:r>
            <a:r>
              <a:rPr lang="en-US" sz="2800" b="1" dirty="0"/>
              <a:t>system</a:t>
            </a:r>
            <a:r>
              <a:rPr lang="ru-RU" sz="2800" dirty="0"/>
              <a:t>": Системная роль используется для установки контекста диалога. Это как общая инструкция для модели, которая определяет её поведение во время диалога. Сообщения от "</a:t>
            </a:r>
            <a:r>
              <a:rPr lang="en-US" sz="2800" dirty="0"/>
              <a:t>system</a:t>
            </a:r>
            <a:r>
              <a:rPr lang="ru-RU" sz="2800" dirty="0"/>
              <a:t>" обычно помещаются в начале диалога и могут содержать информацию, как модель должна вести себя в роли ассистента.</a:t>
            </a: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"</a:t>
            </a:r>
            <a:r>
              <a:rPr lang="en-US" sz="2800" b="1" dirty="0"/>
              <a:t>user</a:t>
            </a:r>
            <a:r>
              <a:rPr lang="ru-RU" sz="2800" dirty="0"/>
              <a:t>": Это роль для человека- пользователя, который ведет диалог с моделью. Ваши запросы к модели будут выставлены под этой ролью.</a:t>
            </a:r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"</a:t>
            </a:r>
            <a:r>
              <a:rPr lang="en-US" sz="2800" b="1" dirty="0"/>
              <a:t>assistant</a:t>
            </a:r>
            <a:r>
              <a:rPr lang="ru-RU" sz="2800" dirty="0"/>
              <a:t>": Это роль для модели </a:t>
            </a:r>
            <a:r>
              <a:rPr lang="en-US" sz="2800" dirty="0"/>
              <a:t>AI</a:t>
            </a:r>
            <a:r>
              <a:rPr lang="ru-RU" sz="2800" dirty="0"/>
              <a:t>, которая отвечает на запросы от пользователя.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59346" y="6291205"/>
            <a:ext cx="692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See the full API reference documentation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1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1. Простой запрос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4825" y="233608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94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</a:t>
            </a:r>
            <a:r>
              <a:rPr lang="ru-RU" dirty="0" err="1" smtClean="0"/>
              <a:t>Промт</a:t>
            </a:r>
            <a:r>
              <a:rPr lang="ru-RU" dirty="0" smtClean="0"/>
              <a:t> и База Знаний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479"/>
            <a:ext cx="10622290" cy="5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</a:t>
            </a:r>
            <a:r>
              <a:rPr lang="ru-RU" dirty="0" err="1" smtClean="0"/>
              <a:t>Промт</a:t>
            </a:r>
            <a:r>
              <a:rPr lang="ru-RU" dirty="0" smtClean="0"/>
              <a:t> и База Знаний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8611" y="2149570"/>
            <a:ext cx="6096000" cy="28380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Prompt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specific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Outline the behavior of the model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base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Categorization and classification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Hierarchy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4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2. </a:t>
            </a:r>
            <a:r>
              <a:rPr lang="ru-RU" dirty="0" err="1" smtClean="0"/>
              <a:t>Промт</a:t>
            </a:r>
            <a:r>
              <a:rPr lang="ru-RU" dirty="0" smtClean="0"/>
              <a:t> и База Знаний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63" y="1519165"/>
            <a:ext cx="8712485" cy="53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367</Words>
  <Application>Microsoft Office PowerPoint</Application>
  <PresentationFormat>Widescreen</PresentationFormat>
  <Paragraphs>79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Gibson</vt:lpstr>
      <vt:lpstr>Times New Roman</vt:lpstr>
      <vt:lpstr>Office Theme</vt:lpstr>
      <vt:lpstr>Использование ChatGPT API в приложениях</vt:lpstr>
      <vt:lpstr>PowerPoint Presentation</vt:lpstr>
      <vt:lpstr>Overview</vt:lpstr>
      <vt:lpstr>Шаг 1. Простой запрос</vt:lpstr>
      <vt:lpstr>Шаг 1. Простой запрос</vt:lpstr>
      <vt:lpstr>Шаг 1. Простой запрос</vt:lpstr>
      <vt:lpstr>Шаг 2. Промт и База Знаний</vt:lpstr>
      <vt:lpstr>Шаг 2. Промт и База Знаний</vt:lpstr>
      <vt:lpstr>Шаг 2. Промт и База Знаний</vt:lpstr>
      <vt:lpstr>Шаг 2. Промт и База Знаний</vt:lpstr>
      <vt:lpstr>Шаг 3: Телеграм бот. Собираем все вместе</vt:lpstr>
      <vt:lpstr>Шаг 3: Телеграм бот. Собираем все вместе</vt:lpstr>
      <vt:lpstr>Шаг 3: Телеграм бот. Собираем все вместе</vt:lpstr>
      <vt:lpstr>Summary</vt:lpstr>
      <vt:lpstr>PowerPoint Presentation</vt:lpstr>
    </vt:vector>
  </TitlesOfParts>
  <Company>Netcracker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Voloshenko</dc:creator>
  <cp:lastModifiedBy>Konstantin Voloshenko</cp:lastModifiedBy>
  <cp:revision>3</cp:revision>
  <dcterms:created xsi:type="dcterms:W3CDTF">2023-08-13T14:24:29Z</dcterms:created>
  <dcterms:modified xsi:type="dcterms:W3CDTF">2023-08-13T14:39:21Z</dcterms:modified>
</cp:coreProperties>
</file>