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48" d="100"/>
          <a:sy n="48" d="100"/>
        </p:scale>
        <p:origin x="41" y="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7F943-43C2-41F8-966E-12E48C8845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959B333-B116-40D8-A70F-43BC0796FD1B}">
      <dgm:prSet/>
      <dgm:spPr/>
      <dgm:t>
        <a:bodyPr/>
        <a:lstStyle/>
        <a:p>
          <a:r>
            <a:rPr lang="en-US"/>
            <a:t>Dataset</a:t>
          </a:r>
        </a:p>
      </dgm:t>
    </dgm:pt>
    <dgm:pt modelId="{9435E482-FF71-45FD-90BC-8AE2CFCEC630}" type="parTrans" cxnId="{A6D91292-06BF-4C58-9EBE-5CE1BA6A83E7}">
      <dgm:prSet/>
      <dgm:spPr/>
      <dgm:t>
        <a:bodyPr/>
        <a:lstStyle/>
        <a:p>
          <a:endParaRPr lang="en-US"/>
        </a:p>
      </dgm:t>
    </dgm:pt>
    <dgm:pt modelId="{9D224B37-49C5-4E7D-BF95-0468AF752D37}" type="sibTrans" cxnId="{A6D91292-06BF-4C58-9EBE-5CE1BA6A83E7}">
      <dgm:prSet/>
      <dgm:spPr/>
      <dgm:t>
        <a:bodyPr/>
        <a:lstStyle/>
        <a:p>
          <a:endParaRPr lang="en-US"/>
        </a:p>
      </dgm:t>
    </dgm:pt>
    <dgm:pt modelId="{3F73B1E6-3926-4D12-B1DC-4AD3A3382D7B}">
      <dgm:prSet/>
      <dgm:spPr/>
      <dgm:t>
        <a:bodyPr/>
        <a:lstStyle/>
        <a:p>
          <a:r>
            <a:rPr lang="en-US"/>
            <a:t>Questions</a:t>
          </a:r>
        </a:p>
      </dgm:t>
    </dgm:pt>
    <dgm:pt modelId="{E775B02E-4782-4F29-BF16-AA2DC2AFE7A4}" type="parTrans" cxnId="{17C71615-F76D-42B2-BF56-D27711B6F34D}">
      <dgm:prSet/>
      <dgm:spPr/>
      <dgm:t>
        <a:bodyPr/>
        <a:lstStyle/>
        <a:p>
          <a:endParaRPr lang="en-US"/>
        </a:p>
      </dgm:t>
    </dgm:pt>
    <dgm:pt modelId="{298C1A03-FD51-4920-8D67-77A3815C8055}" type="sibTrans" cxnId="{17C71615-F76D-42B2-BF56-D27711B6F34D}">
      <dgm:prSet/>
      <dgm:spPr/>
      <dgm:t>
        <a:bodyPr/>
        <a:lstStyle/>
        <a:p>
          <a:endParaRPr lang="en-US"/>
        </a:p>
      </dgm:t>
    </dgm:pt>
    <dgm:pt modelId="{76DAA26E-FBA6-4EC6-B2EF-0B12DF402C8C}">
      <dgm:prSet/>
      <dgm:spPr/>
      <dgm:t>
        <a:bodyPr/>
        <a:lstStyle/>
        <a:p>
          <a:r>
            <a:rPr lang="en-US"/>
            <a:t>Analysis</a:t>
          </a:r>
        </a:p>
      </dgm:t>
    </dgm:pt>
    <dgm:pt modelId="{D78A66EA-EB14-49C3-ABDB-BD2FF38F57CD}" type="parTrans" cxnId="{E86C5167-8A78-4E02-980B-022825387476}">
      <dgm:prSet/>
      <dgm:spPr/>
      <dgm:t>
        <a:bodyPr/>
        <a:lstStyle/>
        <a:p>
          <a:endParaRPr lang="en-US"/>
        </a:p>
      </dgm:t>
    </dgm:pt>
    <dgm:pt modelId="{A30789A0-5D5D-4342-B958-F621558A5C9F}" type="sibTrans" cxnId="{E86C5167-8A78-4E02-980B-022825387476}">
      <dgm:prSet/>
      <dgm:spPr/>
      <dgm:t>
        <a:bodyPr/>
        <a:lstStyle/>
        <a:p>
          <a:endParaRPr lang="en-US"/>
        </a:p>
      </dgm:t>
    </dgm:pt>
    <dgm:pt modelId="{F0A46DFB-2614-4AD5-9740-13A1B456CCA0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603CE55B-5BA7-4BAD-B7EF-D5EA8241EA50}" type="parTrans" cxnId="{F8FAF93E-DC9A-4F6B-A839-646B307ACB3F}">
      <dgm:prSet/>
      <dgm:spPr/>
      <dgm:t>
        <a:bodyPr/>
        <a:lstStyle/>
        <a:p>
          <a:endParaRPr lang="en-US"/>
        </a:p>
      </dgm:t>
    </dgm:pt>
    <dgm:pt modelId="{2907540A-5A34-4871-8A9D-AC15F071A064}" type="sibTrans" cxnId="{F8FAF93E-DC9A-4F6B-A839-646B307ACB3F}">
      <dgm:prSet/>
      <dgm:spPr/>
      <dgm:t>
        <a:bodyPr/>
        <a:lstStyle/>
        <a:p>
          <a:endParaRPr lang="en-US"/>
        </a:p>
      </dgm:t>
    </dgm:pt>
    <dgm:pt modelId="{36E7BB79-7BE3-4DD0-8F45-9BB051A310E5}">
      <dgm:prSet/>
      <dgm:spPr/>
      <dgm:t>
        <a:bodyPr/>
        <a:lstStyle/>
        <a:p>
          <a:r>
            <a:rPr lang="en-US"/>
            <a:t>Summary</a:t>
          </a:r>
        </a:p>
      </dgm:t>
    </dgm:pt>
    <dgm:pt modelId="{2291F98A-9C79-47B6-A050-21A60475373D}" type="parTrans" cxnId="{AAFBA446-46CA-4B17-B82C-BCB7C75CCBFA}">
      <dgm:prSet/>
      <dgm:spPr/>
      <dgm:t>
        <a:bodyPr/>
        <a:lstStyle/>
        <a:p>
          <a:endParaRPr lang="en-US"/>
        </a:p>
      </dgm:t>
    </dgm:pt>
    <dgm:pt modelId="{C769959C-FA68-485F-BD84-0DB3D486B31B}" type="sibTrans" cxnId="{AAFBA446-46CA-4B17-B82C-BCB7C75CCBFA}">
      <dgm:prSet/>
      <dgm:spPr/>
      <dgm:t>
        <a:bodyPr/>
        <a:lstStyle/>
        <a:p>
          <a:endParaRPr lang="en-US"/>
        </a:p>
      </dgm:t>
    </dgm:pt>
    <dgm:pt modelId="{7E723791-80AE-4A27-AA07-2779A69ED18E}" type="pres">
      <dgm:prSet presAssocID="{3877F943-43C2-41F8-966E-12E48C884542}" presName="root" presStyleCnt="0">
        <dgm:presLayoutVars>
          <dgm:dir/>
          <dgm:resizeHandles val="exact"/>
        </dgm:presLayoutVars>
      </dgm:prSet>
      <dgm:spPr/>
    </dgm:pt>
    <dgm:pt modelId="{1BDD8DEF-14DD-4905-BB47-7B0C92F688F6}" type="pres">
      <dgm:prSet presAssocID="{A959B333-B116-40D8-A70F-43BC0796FD1B}" presName="compNode" presStyleCnt="0"/>
      <dgm:spPr/>
    </dgm:pt>
    <dgm:pt modelId="{F6BD5D51-35E5-4B90-BEF4-19B01ECC27F7}" type="pres">
      <dgm:prSet presAssocID="{A959B333-B116-40D8-A70F-43BC0796FD1B}" presName="bgRect" presStyleLbl="bgShp" presStyleIdx="0" presStyleCnt="5"/>
      <dgm:spPr/>
    </dgm:pt>
    <dgm:pt modelId="{AFC201F7-7977-4174-9319-D8E62D398B1D}" type="pres">
      <dgm:prSet presAssocID="{A959B333-B116-40D8-A70F-43BC0796FD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BDE503-A9C0-4F0B-B7DE-A772961FF37D}" type="pres">
      <dgm:prSet presAssocID="{A959B333-B116-40D8-A70F-43BC0796FD1B}" presName="spaceRect" presStyleCnt="0"/>
      <dgm:spPr/>
    </dgm:pt>
    <dgm:pt modelId="{9C42CF6A-1E21-4BB4-B3DF-09598A349019}" type="pres">
      <dgm:prSet presAssocID="{A959B333-B116-40D8-A70F-43BC0796FD1B}" presName="parTx" presStyleLbl="revTx" presStyleIdx="0" presStyleCnt="5">
        <dgm:presLayoutVars>
          <dgm:chMax val="0"/>
          <dgm:chPref val="0"/>
        </dgm:presLayoutVars>
      </dgm:prSet>
      <dgm:spPr/>
    </dgm:pt>
    <dgm:pt modelId="{35209505-8C77-4F13-9A91-CF1BBDE64327}" type="pres">
      <dgm:prSet presAssocID="{9D224B37-49C5-4E7D-BF95-0468AF752D37}" presName="sibTrans" presStyleCnt="0"/>
      <dgm:spPr/>
    </dgm:pt>
    <dgm:pt modelId="{F71AA98E-7940-434F-BB52-2FA515EF32CA}" type="pres">
      <dgm:prSet presAssocID="{3F73B1E6-3926-4D12-B1DC-4AD3A3382D7B}" presName="compNode" presStyleCnt="0"/>
      <dgm:spPr/>
    </dgm:pt>
    <dgm:pt modelId="{A4C7CD9F-922E-4C20-B07B-353CE4077C5E}" type="pres">
      <dgm:prSet presAssocID="{3F73B1E6-3926-4D12-B1DC-4AD3A3382D7B}" presName="bgRect" presStyleLbl="bgShp" presStyleIdx="1" presStyleCnt="5"/>
      <dgm:spPr/>
    </dgm:pt>
    <dgm:pt modelId="{6C1C9731-94AE-4484-817B-90647638DAEE}" type="pres">
      <dgm:prSet presAssocID="{3F73B1E6-3926-4D12-B1DC-4AD3A3382D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3C0A715-D1FB-4BE0-8863-447B68895C5F}" type="pres">
      <dgm:prSet presAssocID="{3F73B1E6-3926-4D12-B1DC-4AD3A3382D7B}" presName="spaceRect" presStyleCnt="0"/>
      <dgm:spPr/>
    </dgm:pt>
    <dgm:pt modelId="{DD89695C-9A9D-4EBA-AF48-B6B3FC60995C}" type="pres">
      <dgm:prSet presAssocID="{3F73B1E6-3926-4D12-B1DC-4AD3A3382D7B}" presName="parTx" presStyleLbl="revTx" presStyleIdx="1" presStyleCnt="5">
        <dgm:presLayoutVars>
          <dgm:chMax val="0"/>
          <dgm:chPref val="0"/>
        </dgm:presLayoutVars>
      </dgm:prSet>
      <dgm:spPr/>
    </dgm:pt>
    <dgm:pt modelId="{24B70EB1-6E6B-44E7-99F5-F3309F6BA101}" type="pres">
      <dgm:prSet presAssocID="{298C1A03-FD51-4920-8D67-77A3815C8055}" presName="sibTrans" presStyleCnt="0"/>
      <dgm:spPr/>
    </dgm:pt>
    <dgm:pt modelId="{03099F80-9855-4563-A71B-730272D8B30B}" type="pres">
      <dgm:prSet presAssocID="{76DAA26E-FBA6-4EC6-B2EF-0B12DF402C8C}" presName="compNode" presStyleCnt="0"/>
      <dgm:spPr/>
    </dgm:pt>
    <dgm:pt modelId="{7BDD8173-E18A-4628-9EA7-14B133A855B6}" type="pres">
      <dgm:prSet presAssocID="{76DAA26E-FBA6-4EC6-B2EF-0B12DF402C8C}" presName="bgRect" presStyleLbl="bgShp" presStyleIdx="2" presStyleCnt="5"/>
      <dgm:spPr/>
    </dgm:pt>
    <dgm:pt modelId="{AADEB609-DF72-46C4-B3D2-4EE5B8F1B677}" type="pres">
      <dgm:prSet presAssocID="{76DAA26E-FBA6-4EC6-B2EF-0B12DF402C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28F73AF-CF56-454E-99B6-66509B001503}" type="pres">
      <dgm:prSet presAssocID="{76DAA26E-FBA6-4EC6-B2EF-0B12DF402C8C}" presName="spaceRect" presStyleCnt="0"/>
      <dgm:spPr/>
    </dgm:pt>
    <dgm:pt modelId="{85C96C7C-F2F7-4531-971F-602DFB14DF5B}" type="pres">
      <dgm:prSet presAssocID="{76DAA26E-FBA6-4EC6-B2EF-0B12DF402C8C}" presName="parTx" presStyleLbl="revTx" presStyleIdx="2" presStyleCnt="5">
        <dgm:presLayoutVars>
          <dgm:chMax val="0"/>
          <dgm:chPref val="0"/>
        </dgm:presLayoutVars>
      </dgm:prSet>
      <dgm:spPr/>
    </dgm:pt>
    <dgm:pt modelId="{72F5AA90-567C-420F-B81A-6DBE5CDF634E}" type="pres">
      <dgm:prSet presAssocID="{A30789A0-5D5D-4342-B958-F621558A5C9F}" presName="sibTrans" presStyleCnt="0"/>
      <dgm:spPr/>
    </dgm:pt>
    <dgm:pt modelId="{5C12F280-F2FD-4A36-9C71-B27C6023B0C7}" type="pres">
      <dgm:prSet presAssocID="{F0A46DFB-2614-4AD5-9740-13A1B456CCA0}" presName="compNode" presStyleCnt="0"/>
      <dgm:spPr/>
    </dgm:pt>
    <dgm:pt modelId="{969CB1BC-E323-451F-9A20-3AE67181F32A}" type="pres">
      <dgm:prSet presAssocID="{F0A46DFB-2614-4AD5-9740-13A1B456CCA0}" presName="bgRect" presStyleLbl="bgShp" presStyleIdx="3" presStyleCnt="5"/>
      <dgm:spPr/>
    </dgm:pt>
    <dgm:pt modelId="{5D6F2837-61D5-4A4B-9959-C34D297AEE0D}" type="pres">
      <dgm:prSet presAssocID="{F0A46DFB-2614-4AD5-9740-13A1B456CC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293157-6CDA-4398-AB75-0C126C761C07}" type="pres">
      <dgm:prSet presAssocID="{F0A46DFB-2614-4AD5-9740-13A1B456CCA0}" presName="spaceRect" presStyleCnt="0"/>
      <dgm:spPr/>
    </dgm:pt>
    <dgm:pt modelId="{032F8699-54A8-422A-868A-E390FF82FA22}" type="pres">
      <dgm:prSet presAssocID="{F0A46DFB-2614-4AD5-9740-13A1B456CCA0}" presName="parTx" presStyleLbl="revTx" presStyleIdx="3" presStyleCnt="5">
        <dgm:presLayoutVars>
          <dgm:chMax val="0"/>
          <dgm:chPref val="0"/>
        </dgm:presLayoutVars>
      </dgm:prSet>
      <dgm:spPr/>
    </dgm:pt>
    <dgm:pt modelId="{C95F0C12-A37A-4080-A76D-4A984441368B}" type="pres">
      <dgm:prSet presAssocID="{2907540A-5A34-4871-8A9D-AC15F071A064}" presName="sibTrans" presStyleCnt="0"/>
      <dgm:spPr/>
    </dgm:pt>
    <dgm:pt modelId="{04A68D53-BBC5-4EDE-8E69-372A91D78059}" type="pres">
      <dgm:prSet presAssocID="{36E7BB79-7BE3-4DD0-8F45-9BB051A310E5}" presName="compNode" presStyleCnt="0"/>
      <dgm:spPr/>
    </dgm:pt>
    <dgm:pt modelId="{6ED25321-90EE-45D2-AEC0-A3C4EC042EDA}" type="pres">
      <dgm:prSet presAssocID="{36E7BB79-7BE3-4DD0-8F45-9BB051A310E5}" presName="bgRect" presStyleLbl="bgShp" presStyleIdx="4" presStyleCnt="5"/>
      <dgm:spPr/>
    </dgm:pt>
    <dgm:pt modelId="{A39BE4F0-9356-4378-93DB-D82B8F0A140C}" type="pres">
      <dgm:prSet presAssocID="{36E7BB79-7BE3-4DD0-8F45-9BB051A310E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AFBFD2-4A06-4AF6-824D-6A4A28FC2EBF}" type="pres">
      <dgm:prSet presAssocID="{36E7BB79-7BE3-4DD0-8F45-9BB051A310E5}" presName="spaceRect" presStyleCnt="0"/>
      <dgm:spPr/>
    </dgm:pt>
    <dgm:pt modelId="{BBCA1613-1AD0-433C-ACAD-AAFB28C0D412}" type="pres">
      <dgm:prSet presAssocID="{36E7BB79-7BE3-4DD0-8F45-9BB051A310E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698C607-434F-45C8-8CE7-6AAB8989C326}" type="presOf" srcId="{F0A46DFB-2614-4AD5-9740-13A1B456CCA0}" destId="{032F8699-54A8-422A-868A-E390FF82FA22}" srcOrd="0" destOrd="0" presId="urn:microsoft.com/office/officeart/2018/2/layout/IconVerticalSolidList"/>
    <dgm:cxn modelId="{6057510D-A143-4671-96DF-3D03F799D51C}" type="presOf" srcId="{3877F943-43C2-41F8-966E-12E48C884542}" destId="{7E723791-80AE-4A27-AA07-2779A69ED18E}" srcOrd="0" destOrd="0" presId="urn:microsoft.com/office/officeart/2018/2/layout/IconVerticalSolidList"/>
    <dgm:cxn modelId="{17C71615-F76D-42B2-BF56-D27711B6F34D}" srcId="{3877F943-43C2-41F8-966E-12E48C884542}" destId="{3F73B1E6-3926-4D12-B1DC-4AD3A3382D7B}" srcOrd="1" destOrd="0" parTransId="{E775B02E-4782-4F29-BF16-AA2DC2AFE7A4}" sibTransId="{298C1A03-FD51-4920-8D67-77A3815C8055}"/>
    <dgm:cxn modelId="{5FBBCA1D-E842-4A14-B944-A2B764288C9F}" type="presOf" srcId="{3F73B1E6-3926-4D12-B1DC-4AD3A3382D7B}" destId="{DD89695C-9A9D-4EBA-AF48-B6B3FC60995C}" srcOrd="0" destOrd="0" presId="urn:microsoft.com/office/officeart/2018/2/layout/IconVerticalSolidList"/>
    <dgm:cxn modelId="{F82EA82F-59EA-41DF-AA79-912E0109EF4D}" type="presOf" srcId="{A959B333-B116-40D8-A70F-43BC0796FD1B}" destId="{9C42CF6A-1E21-4BB4-B3DF-09598A349019}" srcOrd="0" destOrd="0" presId="urn:microsoft.com/office/officeart/2018/2/layout/IconVerticalSolidList"/>
    <dgm:cxn modelId="{F8FAF93E-DC9A-4F6B-A839-646B307ACB3F}" srcId="{3877F943-43C2-41F8-966E-12E48C884542}" destId="{F0A46DFB-2614-4AD5-9740-13A1B456CCA0}" srcOrd="3" destOrd="0" parTransId="{603CE55B-5BA7-4BAD-B7EF-D5EA8241EA50}" sibTransId="{2907540A-5A34-4871-8A9D-AC15F071A064}"/>
    <dgm:cxn modelId="{AAFBA446-46CA-4B17-B82C-BCB7C75CCBFA}" srcId="{3877F943-43C2-41F8-966E-12E48C884542}" destId="{36E7BB79-7BE3-4DD0-8F45-9BB051A310E5}" srcOrd="4" destOrd="0" parTransId="{2291F98A-9C79-47B6-A050-21A60475373D}" sibTransId="{C769959C-FA68-485F-BD84-0DB3D486B31B}"/>
    <dgm:cxn modelId="{E86C5167-8A78-4E02-980B-022825387476}" srcId="{3877F943-43C2-41F8-966E-12E48C884542}" destId="{76DAA26E-FBA6-4EC6-B2EF-0B12DF402C8C}" srcOrd="2" destOrd="0" parTransId="{D78A66EA-EB14-49C3-ABDB-BD2FF38F57CD}" sibTransId="{A30789A0-5D5D-4342-B958-F621558A5C9F}"/>
    <dgm:cxn modelId="{A6D91292-06BF-4C58-9EBE-5CE1BA6A83E7}" srcId="{3877F943-43C2-41F8-966E-12E48C884542}" destId="{A959B333-B116-40D8-A70F-43BC0796FD1B}" srcOrd="0" destOrd="0" parTransId="{9435E482-FF71-45FD-90BC-8AE2CFCEC630}" sibTransId="{9D224B37-49C5-4E7D-BF95-0468AF752D37}"/>
    <dgm:cxn modelId="{DA5426DA-DF09-4046-AD4D-4E6DEBDE068D}" type="presOf" srcId="{76DAA26E-FBA6-4EC6-B2EF-0B12DF402C8C}" destId="{85C96C7C-F2F7-4531-971F-602DFB14DF5B}" srcOrd="0" destOrd="0" presId="urn:microsoft.com/office/officeart/2018/2/layout/IconVerticalSolidList"/>
    <dgm:cxn modelId="{A1D336EB-9F90-43A7-BE59-7C584CCE1092}" type="presOf" srcId="{36E7BB79-7BE3-4DD0-8F45-9BB051A310E5}" destId="{BBCA1613-1AD0-433C-ACAD-AAFB28C0D412}" srcOrd="0" destOrd="0" presId="urn:microsoft.com/office/officeart/2018/2/layout/IconVerticalSolidList"/>
    <dgm:cxn modelId="{274D77EB-9C61-4CD5-8CBC-D9C11FAF836B}" type="presParOf" srcId="{7E723791-80AE-4A27-AA07-2779A69ED18E}" destId="{1BDD8DEF-14DD-4905-BB47-7B0C92F688F6}" srcOrd="0" destOrd="0" presId="urn:microsoft.com/office/officeart/2018/2/layout/IconVerticalSolidList"/>
    <dgm:cxn modelId="{44A909FC-1887-41E6-8291-2F985670AAAF}" type="presParOf" srcId="{1BDD8DEF-14DD-4905-BB47-7B0C92F688F6}" destId="{F6BD5D51-35E5-4B90-BEF4-19B01ECC27F7}" srcOrd="0" destOrd="0" presId="urn:microsoft.com/office/officeart/2018/2/layout/IconVerticalSolidList"/>
    <dgm:cxn modelId="{5B825304-EDE7-4B5E-908C-1C289E6A9EF3}" type="presParOf" srcId="{1BDD8DEF-14DD-4905-BB47-7B0C92F688F6}" destId="{AFC201F7-7977-4174-9319-D8E62D398B1D}" srcOrd="1" destOrd="0" presId="urn:microsoft.com/office/officeart/2018/2/layout/IconVerticalSolidList"/>
    <dgm:cxn modelId="{1D942C6C-C0B1-4373-8A42-5F85F5491BB5}" type="presParOf" srcId="{1BDD8DEF-14DD-4905-BB47-7B0C92F688F6}" destId="{D1BDE503-A9C0-4F0B-B7DE-A772961FF37D}" srcOrd="2" destOrd="0" presId="urn:microsoft.com/office/officeart/2018/2/layout/IconVerticalSolidList"/>
    <dgm:cxn modelId="{776FAE4E-0CD9-401E-A720-926ACE45082C}" type="presParOf" srcId="{1BDD8DEF-14DD-4905-BB47-7B0C92F688F6}" destId="{9C42CF6A-1E21-4BB4-B3DF-09598A349019}" srcOrd="3" destOrd="0" presId="urn:microsoft.com/office/officeart/2018/2/layout/IconVerticalSolidList"/>
    <dgm:cxn modelId="{04703518-DC29-46CA-8075-3EFB34B668A2}" type="presParOf" srcId="{7E723791-80AE-4A27-AA07-2779A69ED18E}" destId="{35209505-8C77-4F13-9A91-CF1BBDE64327}" srcOrd="1" destOrd="0" presId="urn:microsoft.com/office/officeart/2018/2/layout/IconVerticalSolidList"/>
    <dgm:cxn modelId="{3B28364B-CFF1-4365-89F2-0CD47741D445}" type="presParOf" srcId="{7E723791-80AE-4A27-AA07-2779A69ED18E}" destId="{F71AA98E-7940-434F-BB52-2FA515EF32CA}" srcOrd="2" destOrd="0" presId="urn:microsoft.com/office/officeart/2018/2/layout/IconVerticalSolidList"/>
    <dgm:cxn modelId="{16B0217C-6137-49C1-ADA7-54BCDC38F61C}" type="presParOf" srcId="{F71AA98E-7940-434F-BB52-2FA515EF32CA}" destId="{A4C7CD9F-922E-4C20-B07B-353CE4077C5E}" srcOrd="0" destOrd="0" presId="urn:microsoft.com/office/officeart/2018/2/layout/IconVerticalSolidList"/>
    <dgm:cxn modelId="{38FC4CF6-10D4-4E7A-B105-6B7F4C8B67D9}" type="presParOf" srcId="{F71AA98E-7940-434F-BB52-2FA515EF32CA}" destId="{6C1C9731-94AE-4484-817B-90647638DAEE}" srcOrd="1" destOrd="0" presId="urn:microsoft.com/office/officeart/2018/2/layout/IconVerticalSolidList"/>
    <dgm:cxn modelId="{9685F2C1-11B2-4EED-BB36-94B0EC580FA2}" type="presParOf" srcId="{F71AA98E-7940-434F-BB52-2FA515EF32CA}" destId="{33C0A715-D1FB-4BE0-8863-447B68895C5F}" srcOrd="2" destOrd="0" presId="urn:microsoft.com/office/officeart/2018/2/layout/IconVerticalSolidList"/>
    <dgm:cxn modelId="{060BEEA4-0823-4129-9588-09821C16002B}" type="presParOf" srcId="{F71AA98E-7940-434F-BB52-2FA515EF32CA}" destId="{DD89695C-9A9D-4EBA-AF48-B6B3FC60995C}" srcOrd="3" destOrd="0" presId="urn:microsoft.com/office/officeart/2018/2/layout/IconVerticalSolidList"/>
    <dgm:cxn modelId="{3067B45F-0BBF-49E1-99F1-F9FDB42693E4}" type="presParOf" srcId="{7E723791-80AE-4A27-AA07-2779A69ED18E}" destId="{24B70EB1-6E6B-44E7-99F5-F3309F6BA101}" srcOrd="3" destOrd="0" presId="urn:microsoft.com/office/officeart/2018/2/layout/IconVerticalSolidList"/>
    <dgm:cxn modelId="{43EC4E2D-F338-4B16-A289-16419F517E3A}" type="presParOf" srcId="{7E723791-80AE-4A27-AA07-2779A69ED18E}" destId="{03099F80-9855-4563-A71B-730272D8B30B}" srcOrd="4" destOrd="0" presId="urn:microsoft.com/office/officeart/2018/2/layout/IconVerticalSolidList"/>
    <dgm:cxn modelId="{EDF6600C-4B85-48C9-9259-D31941FBDAA1}" type="presParOf" srcId="{03099F80-9855-4563-A71B-730272D8B30B}" destId="{7BDD8173-E18A-4628-9EA7-14B133A855B6}" srcOrd="0" destOrd="0" presId="urn:microsoft.com/office/officeart/2018/2/layout/IconVerticalSolidList"/>
    <dgm:cxn modelId="{93DB7275-5B05-488D-B97F-160D6788F90C}" type="presParOf" srcId="{03099F80-9855-4563-A71B-730272D8B30B}" destId="{AADEB609-DF72-46C4-B3D2-4EE5B8F1B677}" srcOrd="1" destOrd="0" presId="urn:microsoft.com/office/officeart/2018/2/layout/IconVerticalSolidList"/>
    <dgm:cxn modelId="{987EE695-5D47-467D-8706-22A2E74C24FF}" type="presParOf" srcId="{03099F80-9855-4563-A71B-730272D8B30B}" destId="{428F73AF-CF56-454E-99B6-66509B001503}" srcOrd="2" destOrd="0" presId="urn:microsoft.com/office/officeart/2018/2/layout/IconVerticalSolidList"/>
    <dgm:cxn modelId="{994D20F8-310D-4395-B069-6B7113E42C50}" type="presParOf" srcId="{03099F80-9855-4563-A71B-730272D8B30B}" destId="{85C96C7C-F2F7-4531-971F-602DFB14DF5B}" srcOrd="3" destOrd="0" presId="urn:microsoft.com/office/officeart/2018/2/layout/IconVerticalSolidList"/>
    <dgm:cxn modelId="{B6064904-6DE5-4214-BFB0-EF9C67719B70}" type="presParOf" srcId="{7E723791-80AE-4A27-AA07-2779A69ED18E}" destId="{72F5AA90-567C-420F-B81A-6DBE5CDF634E}" srcOrd="5" destOrd="0" presId="urn:microsoft.com/office/officeart/2018/2/layout/IconVerticalSolidList"/>
    <dgm:cxn modelId="{4282CAE4-C292-4732-8540-75220BCAD71A}" type="presParOf" srcId="{7E723791-80AE-4A27-AA07-2779A69ED18E}" destId="{5C12F280-F2FD-4A36-9C71-B27C6023B0C7}" srcOrd="6" destOrd="0" presId="urn:microsoft.com/office/officeart/2018/2/layout/IconVerticalSolidList"/>
    <dgm:cxn modelId="{02928D99-4F45-4AC6-A718-A22FE5E5F00C}" type="presParOf" srcId="{5C12F280-F2FD-4A36-9C71-B27C6023B0C7}" destId="{969CB1BC-E323-451F-9A20-3AE67181F32A}" srcOrd="0" destOrd="0" presId="urn:microsoft.com/office/officeart/2018/2/layout/IconVerticalSolidList"/>
    <dgm:cxn modelId="{2F083401-2EE6-4959-9148-8BD421056898}" type="presParOf" srcId="{5C12F280-F2FD-4A36-9C71-B27C6023B0C7}" destId="{5D6F2837-61D5-4A4B-9959-C34D297AEE0D}" srcOrd="1" destOrd="0" presId="urn:microsoft.com/office/officeart/2018/2/layout/IconVerticalSolidList"/>
    <dgm:cxn modelId="{BBBA5DC2-4C46-43D8-BACC-72E972C175FD}" type="presParOf" srcId="{5C12F280-F2FD-4A36-9C71-B27C6023B0C7}" destId="{1B293157-6CDA-4398-AB75-0C126C761C07}" srcOrd="2" destOrd="0" presId="urn:microsoft.com/office/officeart/2018/2/layout/IconVerticalSolidList"/>
    <dgm:cxn modelId="{13A64E32-A17C-4A40-BCD8-D643F5D4A6B1}" type="presParOf" srcId="{5C12F280-F2FD-4A36-9C71-B27C6023B0C7}" destId="{032F8699-54A8-422A-868A-E390FF82FA22}" srcOrd="3" destOrd="0" presId="urn:microsoft.com/office/officeart/2018/2/layout/IconVerticalSolidList"/>
    <dgm:cxn modelId="{2E8FCF5A-4629-4CB4-BFF2-33F3811A6741}" type="presParOf" srcId="{7E723791-80AE-4A27-AA07-2779A69ED18E}" destId="{C95F0C12-A37A-4080-A76D-4A984441368B}" srcOrd="7" destOrd="0" presId="urn:microsoft.com/office/officeart/2018/2/layout/IconVerticalSolidList"/>
    <dgm:cxn modelId="{4D62A392-9724-4A7F-802E-3CDEA8E09FAD}" type="presParOf" srcId="{7E723791-80AE-4A27-AA07-2779A69ED18E}" destId="{04A68D53-BBC5-4EDE-8E69-372A91D78059}" srcOrd="8" destOrd="0" presId="urn:microsoft.com/office/officeart/2018/2/layout/IconVerticalSolidList"/>
    <dgm:cxn modelId="{AD295A59-5499-4903-AECB-8A1B6C327EC5}" type="presParOf" srcId="{04A68D53-BBC5-4EDE-8E69-372A91D78059}" destId="{6ED25321-90EE-45D2-AEC0-A3C4EC042EDA}" srcOrd="0" destOrd="0" presId="urn:microsoft.com/office/officeart/2018/2/layout/IconVerticalSolidList"/>
    <dgm:cxn modelId="{593E24A9-9C54-494C-A275-8ACEEF84D40D}" type="presParOf" srcId="{04A68D53-BBC5-4EDE-8E69-372A91D78059}" destId="{A39BE4F0-9356-4378-93DB-D82B8F0A140C}" srcOrd="1" destOrd="0" presId="urn:microsoft.com/office/officeart/2018/2/layout/IconVerticalSolidList"/>
    <dgm:cxn modelId="{256D3856-F3AF-4BFB-A36B-7D3EA4796E3F}" type="presParOf" srcId="{04A68D53-BBC5-4EDE-8E69-372A91D78059}" destId="{98AFBFD2-4A06-4AF6-824D-6A4A28FC2EBF}" srcOrd="2" destOrd="0" presId="urn:microsoft.com/office/officeart/2018/2/layout/IconVerticalSolidList"/>
    <dgm:cxn modelId="{548C5EC4-16F3-4E55-8DE0-2BDD8D676495}" type="presParOf" srcId="{04A68D53-BBC5-4EDE-8E69-372A91D78059}" destId="{BBCA1613-1AD0-433C-ACAD-AAFB28C0D4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5D51-35E5-4B90-BEF4-19B01ECC27F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201F7-7977-4174-9319-D8E62D398B1D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2CF6A-1E21-4BB4-B3DF-09598A349019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</a:t>
          </a:r>
        </a:p>
      </dsp:txBody>
      <dsp:txXfrm>
        <a:off x="1131174" y="4597"/>
        <a:ext cx="5382429" cy="979371"/>
      </dsp:txXfrm>
    </dsp:sp>
    <dsp:sp modelId="{A4C7CD9F-922E-4C20-B07B-353CE4077C5E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C9731-94AE-4484-817B-90647638DAEE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695C-9A9D-4EBA-AF48-B6B3FC60995C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</a:t>
          </a:r>
        </a:p>
      </dsp:txBody>
      <dsp:txXfrm>
        <a:off x="1131174" y="1228812"/>
        <a:ext cx="5382429" cy="979371"/>
      </dsp:txXfrm>
    </dsp:sp>
    <dsp:sp modelId="{7BDD8173-E18A-4628-9EA7-14B133A855B6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EB609-DF72-46C4-B3D2-4EE5B8F1B67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96C7C-F2F7-4531-971F-602DFB14DF5B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</a:t>
          </a:r>
        </a:p>
      </dsp:txBody>
      <dsp:txXfrm>
        <a:off x="1131174" y="2453027"/>
        <a:ext cx="5382429" cy="979371"/>
      </dsp:txXfrm>
    </dsp:sp>
    <dsp:sp modelId="{969CB1BC-E323-451F-9A20-3AE67181F32A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F2837-61D5-4A4B-9959-C34D297AEE0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F8699-54A8-422A-868A-E390FF82FA22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</a:t>
          </a:r>
        </a:p>
      </dsp:txBody>
      <dsp:txXfrm>
        <a:off x="1131174" y="3677241"/>
        <a:ext cx="5382429" cy="979371"/>
      </dsp:txXfrm>
    </dsp:sp>
    <dsp:sp modelId="{6ED25321-90EE-45D2-AEC0-A3C4EC042EDA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BE4F0-9356-4378-93DB-D82B8F0A140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A1613-1AD0-433C-ACAD-AAFB28C0D41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1891-5239-E249-82CC-FC348171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34E86-E067-3447-A746-546D3C490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FF4C-3118-D442-919D-4F371228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F9EC-C63F-C046-9E53-D5EB7570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6C91-08F0-2747-9534-706572B2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6554-3E09-5545-AC67-14C81A1F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9ED08-F0EE-E24B-9C0E-D75FFE0E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46F07-A852-BD48-93C8-73D67867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D0F3-AFA9-B641-9F87-53867716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3D9B-6B0A-6048-B262-CB11614F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BAF9E-F0FF-7D41-8F7A-7E3BC4954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2849C-4BEC-4444-88B6-B86F640E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177-F76D-F64D-BB1E-25F0AFC2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D180-FE03-3C49-985B-EA7FB324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18A33-EEF0-E94D-AF7B-125F9D2B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98F4-D3C8-0C46-8038-A4E0C517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DAAC-3DB5-CF45-BF8B-8B546921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78ECC-9076-994A-8EDE-FC78411D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D983-FBA9-9E48-8177-8C9AA65E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30DE-7AFB-DC49-9E15-7B57FA36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111C-7D92-D841-B0E3-76C97332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F2B7F-4E9C-5C44-8851-F22B7D1B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6C46-08E4-A24B-B577-D93CC012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998C-6B57-AE4F-8133-A1E1D26B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88C7-5D67-F149-B22A-769DD556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9A2B-2D28-6347-9F70-8302DEDC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B39E-22EE-384F-BBF3-EB7002528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65449-03F7-2143-A1C3-EAB256B59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F4CD-8B0D-DA4F-99CB-CE09AE09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5A1FF-797B-0E47-89F8-BBF8E0D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5174F-C948-8C49-BD9E-4DBE7DA7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3679-5A17-924E-9005-BB14BB94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76ED-1889-0943-8984-B2BBA39B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FE3F1-FD53-7943-A058-16A7615AA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94F84-ADF5-2B42-BB65-4FC540CBA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31C1C-BF6E-3C42-BBE7-39D362F67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49A55-5F12-A745-970B-54A8B1FF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22E5D-55DB-1644-BEEE-7CFAEBFB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88ECF-0D1A-B543-B5FC-A24C4574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4980-075A-144A-903E-7772E4E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C1BF-C2A6-EA4E-A296-88A0846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F0E49-FC34-2C4A-9CD6-A444A88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0E3C-AE10-334A-BCE1-446B16E0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50393-C5E6-8841-A4A1-7683F905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4B1CC-C3A3-6242-B656-1F2E1ECC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E13B5-58EB-754A-A887-1342BCDB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06A6-E0F0-BB4F-B894-CE6DB7E2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06DE-44AD-E546-9C0E-211458D8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14972-F7CC-6946-A341-4A1C6DEE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F8DAD-9D98-414E-808C-9AFF653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5B5D9-2AD9-AB49-8F42-5A1385F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2703B-1F27-BC47-879F-A18A4F23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CA7B-AA0E-5344-B9AB-C58F4B13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582C5-E569-C443-A528-018D19A83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040B8-9F6E-5A4D-AD8D-D5D211EB8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BA8D-22ED-E34E-8609-23DA62C4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8D192-A2DE-104E-B39F-A7D740AC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4D1C6-8D9B-8546-B25F-B10F394E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A7978-FB60-2A43-B40C-7A922501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2383-8673-EB4B-A64B-F418F768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3347-56D7-C148-A819-0B1598229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C0C0-CC29-354D-914F-869660C82B3B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C84D-1458-4442-AD54-CA54205EA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037B-A90E-E341-B9C5-54F636A38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6FEE-831F-734F-A290-A55FC6F6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quake.usgs.gov/fdsnws/event/1/" TargetMode="External"/><Relationship Id="rId2" Type="http://schemas.openxmlformats.org/officeDocument/2006/relationships/hyperlink" Target="https://en.wikipedia.org/wiki/List_of_deadly_earthquakes_since_19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8449-C632-1545-BBF3-63E1B67C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Earthquakes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B39F070C-0947-450C-A576-5211D3B3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E1149A7-743C-8F46-BC35-8AF0EEB2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Magic Reptiles: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Kenny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Vongrasamy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Suneethi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Sivakumaran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Tingting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88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30A4-2BFF-6E4A-87D2-5AE9AF2C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3E0E5A-3657-4573-BE15-CD4AE5F38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2722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24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90BE-4990-A34A-BB90-6D422105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Earthquake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45C18-CD5F-E04E-80B1-0996A5A3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World earthquake data</a:t>
            </a:r>
          </a:p>
          <a:p>
            <a:pPr lvl="2"/>
            <a:r>
              <a:rPr lang="en-US" dirty="0">
                <a:hlinkClick r:id="rId2"/>
              </a:rPr>
              <a:t>https://en.wikipedia.org/wiki/List_of_deadly_earthquakes_since_1900</a:t>
            </a:r>
            <a:endParaRPr lang="en-US" dirty="0"/>
          </a:p>
          <a:p>
            <a:pPr lvl="1"/>
            <a:r>
              <a:rPr lang="en-US" dirty="0"/>
              <a:t>Tennessee earthquake data</a:t>
            </a:r>
          </a:p>
          <a:p>
            <a:pPr lvl="2"/>
            <a:r>
              <a:rPr lang="en-US" dirty="0"/>
              <a:t>USGS's API (</a:t>
            </a:r>
            <a:r>
              <a:rPr lang="en-US" dirty="0">
                <a:hlinkClick r:id="rId3"/>
              </a:rPr>
              <a:t>https://earthquake.usgs.gov/fdsnws/event/1/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Used TN coordinates to get earthquake for </a:t>
            </a:r>
            <a:r>
              <a:rPr lang="en-US" dirty="0" err="1"/>
              <a:t>tennessee</a:t>
            </a:r>
            <a:endParaRPr lang="en-US" dirty="0"/>
          </a:p>
          <a:p>
            <a:r>
              <a:rPr lang="en-US" dirty="0"/>
              <a:t>Data Cleaning:</a:t>
            </a:r>
          </a:p>
          <a:p>
            <a:pPr lvl="1"/>
            <a:r>
              <a:rPr lang="en-US" dirty="0"/>
              <a:t>Removed reference numbers, words and special characters to extract specific numbers (regex)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0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A51D-2C7C-A442-B4BA-8E7D866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2E40-00E5-3944-9C58-4F341544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2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C74E-CAD1-884D-B24E-B9BB5304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ctr"/>
            <a:r>
              <a:rPr lang="en-US"/>
              <a:t>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3B838-4C2B-584C-BC25-7BF752AA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69029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4AE780-513C-48E3-B4BE-57641002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Number of Deaths from Earthquakes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43036C-F6B0-442A-809F-E2831BAF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015406"/>
            <a:ext cx="3743130" cy="39281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What makes an earthquake more deadly?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Earthquakes are deadlier with infrastructure damage.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Earthquakes have killed hundreds of thousands of people even though scientists are able to make buildings much safer and stronger than in the past.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Magnitudes above 6.0 begin to have infrastructure damage.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Countries that sit on fault lines are more then likely to experience earthquakes.</a:t>
            </a:r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CE1D6A-7BCA-4198-AC58-3605B75985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" b="-1"/>
          <a:stretch/>
        </p:blipFill>
        <p:spPr>
          <a:xfrm>
            <a:off x="4672544" y="4079345"/>
            <a:ext cx="7443880" cy="249725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1C0A10-C155-45A3-A9BC-BDDD77AB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57" y="1726481"/>
            <a:ext cx="2723027" cy="2317071"/>
          </a:xfrm>
          <a:prstGeom prst="rect">
            <a:avLst/>
          </a:prstGeom>
        </p:spPr>
      </p:pic>
      <p:pic>
        <p:nvPicPr>
          <p:cNvPr id="19" name="Picture 18" descr="A view of a city&#10;&#10;Description automatically generated">
            <a:extLst>
              <a:ext uri="{FF2B5EF4-FFF2-40B4-BE49-F238E27FC236}">
                <a16:creationId xmlns:a16="http://schemas.microsoft.com/office/drawing/2014/main" id="{CF494B73-1738-4F77-A9DC-BDD0707C1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589" y="1726481"/>
            <a:ext cx="3532222" cy="23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5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0ED2-FF23-44D5-8577-7FE8214B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Earthquake and Secondary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2D3D6-FFF5-49D7-B35E-525BD28B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015406"/>
            <a:ext cx="3248608" cy="40659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What makes an earthquake more deadly?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Tsunamis and landslides causes the most death and economic cost.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Countries with coast lines and are islands face earthquake secondary effects.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These effects tend to take longer to clean up.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Japans 2011 earthquake caused a nuclear meltdown.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814FE-6B72-4D3B-9677-72573DFA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12" y="1981186"/>
            <a:ext cx="4211364" cy="206791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36DB3F-D474-411C-8344-2FBC6A0EF2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" b="-1"/>
          <a:stretch/>
        </p:blipFill>
        <p:spPr>
          <a:xfrm>
            <a:off x="4301412" y="4039882"/>
            <a:ext cx="7723798" cy="259116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0" name="Picture 9" descr="A view of a city with smoke coming out of it&#10;&#10;Description automatically generated">
            <a:extLst>
              <a:ext uri="{FF2B5EF4-FFF2-40B4-BE49-F238E27FC236}">
                <a16:creationId xmlns:a16="http://schemas.microsoft.com/office/drawing/2014/main" id="{34708F1E-7B2C-44B1-84FF-217D111D8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76" y="1690688"/>
            <a:ext cx="3512434" cy="23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B2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2D6AC-1AEF-41B5-B873-132CA0A5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Safest Countries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A94277E-A432-48AD-9E29-09D72E4B7C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6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82F3FF52-1F1C-4F3C-9CB8-90AECD2C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 of the safest countries are United Kingdom</a:t>
            </a:r>
          </a:p>
        </p:txBody>
      </p:sp>
    </p:spTree>
    <p:extLst>
      <p:ext uri="{BB962C8B-B14F-4D97-AF65-F5344CB8AC3E}">
        <p14:creationId xmlns:p14="http://schemas.microsoft.com/office/powerpoint/2010/main" val="388406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Earthquakes</vt:lpstr>
      <vt:lpstr>Overview</vt:lpstr>
      <vt:lpstr>Earthquake Dataset</vt:lpstr>
      <vt:lpstr>Questions</vt:lpstr>
      <vt:lpstr>Analysis</vt:lpstr>
      <vt:lpstr>Top Number of Deaths from Earthquakes</vt:lpstr>
      <vt:lpstr>Earthquake and Secondary</vt:lpstr>
      <vt:lpstr>Safest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</dc:title>
  <dc:creator>Clinton Ford</dc:creator>
  <cp:lastModifiedBy>kenny.vongrassamy@gmail.com</cp:lastModifiedBy>
  <cp:revision>2</cp:revision>
  <dcterms:created xsi:type="dcterms:W3CDTF">2019-11-02T02:46:35Z</dcterms:created>
  <dcterms:modified xsi:type="dcterms:W3CDTF">2019-11-02T15:10:27Z</dcterms:modified>
</cp:coreProperties>
</file>