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55" y="8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27B45-6CBC-4886-8714-F2DF05E633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DE9590-2F10-4261-9075-DCC43DFC7D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0B8AD-3D23-49FB-A6FE-5C70B3CE5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0F0C-C908-4E81-B237-770163F2A02A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46869-FE1E-45EE-9907-822FBA279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D7828-47DA-41C3-88AE-3823F1DF5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D0742-C35F-4A3B-89A7-C5FB44387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768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B1D37-91B1-478D-B0E0-4A7394499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9BC37D-5D9C-4C4A-B7CE-B5FA15E0C3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D862F-1F51-4276-A5C8-CC3F4E650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0F0C-C908-4E81-B237-770163F2A02A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57AE9-D509-4706-8AD7-98CCD14E2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A13AE-B82D-4307-A3CB-AC819EEE8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D0742-C35F-4A3B-89A7-C5FB44387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8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D156A4-4817-44AD-83EE-1C7197F292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069E1D-DC97-4657-9226-CD481C924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C5BC5-B440-48FE-89EE-B4086F6C5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0F0C-C908-4E81-B237-770163F2A02A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5AF45-7D56-4296-B871-3F912DFF0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000AC-48C6-4A96-9147-D4E1037A0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D0742-C35F-4A3B-89A7-C5FB44387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003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55965-8469-4D6A-B8E4-715B5ACC6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58DC2-27C7-457A-B0F5-24E80CAB1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4521C-1614-487C-8243-8ABC639AF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0F0C-C908-4E81-B237-770163F2A02A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12710-5E7F-452E-9D0F-0BEA490C8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AD261-ED41-47D2-BF0D-C4D3163D4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D0742-C35F-4A3B-89A7-C5FB44387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3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3FB32-58CE-4BC8-B6FE-967F70336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4DAE4-BFC3-4329-B277-5FECBDABE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20E94-FB95-4A44-8C16-1F6C50018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0F0C-C908-4E81-B237-770163F2A02A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40CEB-E349-4CE9-9000-133D24694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ED21A-3610-44B0-B9A9-09FE74C44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D0742-C35F-4A3B-89A7-C5FB44387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748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DE4BF-EBD2-4006-8E2F-A298B465E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C624D-0F1B-4E91-85FA-12FFA5D203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7E58E8-D39A-4FAF-AE6A-76F3F5750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84A224-BCB2-4733-BC32-2FF96E410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0F0C-C908-4E81-B237-770163F2A02A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F12F4-EE81-46FE-9421-8ADD4A597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6A524F-EBC5-48C1-8F91-53C01ECCE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D0742-C35F-4A3B-89A7-C5FB44387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18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E1E51-4F69-4F7B-B70B-717C9DD58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3602F-21BB-459C-946B-B3AB40A3D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93283F-C2E3-4DD3-922F-9E60D070F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EAFD3D-80F0-49D0-88F5-003669E804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9A0E0F-3967-46A6-BA26-B35C7106BE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6953B6-0B05-458C-B3F6-2829386E9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0F0C-C908-4E81-B237-770163F2A02A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C63EA-6D67-4A1D-9E0C-2F955CD3D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7144FC-AB3D-4658-BA17-71BCAD221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D0742-C35F-4A3B-89A7-C5FB44387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38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A44F7-7C01-476B-BF8F-1E36A5A6D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D2C6EA-0A94-4C3D-8E33-23359BA77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0F0C-C908-4E81-B237-770163F2A02A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232C19-8FC5-4552-A70B-00A60580A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B2ADEB-5E79-4162-9E9A-C264AECED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D0742-C35F-4A3B-89A7-C5FB44387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02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137B09-85A6-4C0C-B72E-318174CF5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0F0C-C908-4E81-B237-770163F2A02A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826DF9-F3D9-4B80-8729-EA2DF6896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0D4BE-BB21-48D6-AA07-86D1C9A55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D0742-C35F-4A3B-89A7-C5FB44387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430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2814C-6C2F-46FB-96BF-62ED13BCE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130DB-45F7-492E-B507-968988570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C044BA-99E6-4569-904A-621235737B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1AE5BE-B7ED-4F02-B311-F4BB6BA11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0F0C-C908-4E81-B237-770163F2A02A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EE072-2F18-42D1-B192-C515A301A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44ABB7-24A0-4202-8764-CF33C0FF4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D0742-C35F-4A3B-89A7-C5FB44387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4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AC324-7A9E-4335-A399-1E7007CD2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2EF62B-5727-42D9-AEBF-5D5D551659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2BCE0F-0A5D-4A20-B66F-E1CA4A760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9C49A0-EFE7-4633-A82A-A03EA2763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0F0C-C908-4E81-B237-770163F2A02A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2AB0D-6663-4806-A32A-AC05229A6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E686E6-8DEC-49EF-B0F0-5926B383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D0742-C35F-4A3B-89A7-C5FB44387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00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EF40B2-1F01-4364-96F6-E711CCD02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F054D-08B8-45A4-89C4-A8E2BC35E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7DF97-9F48-4184-8CDE-DFD55B1121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F0F0C-C908-4E81-B237-770163F2A02A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1F670-6797-48BB-92C7-FC489B2B9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9CE57-33F7-4CF3-A9F0-4CFF020ECF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D0742-C35F-4A3B-89A7-C5FB44387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753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1">
            <a:extLst>
              <a:ext uri="{FF2B5EF4-FFF2-40B4-BE49-F238E27FC236}">
                <a16:creationId xmlns:a16="http://schemas.microsoft.com/office/drawing/2014/main" id="{A0BF428C-DA8B-4D99-9930-18F7F91D8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6801" y="1690688"/>
            <a:ext cx="7316944" cy="5167312"/>
          </a:xfrm>
          <a:custGeom>
            <a:avLst/>
            <a:gdLst>
              <a:gd name="connsiteX0" fmla="*/ 0 w 7316944"/>
              <a:gd name="connsiteY0" fmla="*/ 0 h 5167312"/>
              <a:gd name="connsiteX1" fmla="*/ 7316944 w 7316944"/>
              <a:gd name="connsiteY1" fmla="*/ 0 h 5167312"/>
              <a:gd name="connsiteX2" fmla="*/ 7316944 w 7316944"/>
              <a:gd name="connsiteY2" fmla="*/ 5167312 h 5167312"/>
              <a:gd name="connsiteX3" fmla="*/ 472697 w 7316944"/>
              <a:gd name="connsiteY3" fmla="*/ 5167312 h 5167312"/>
              <a:gd name="connsiteX4" fmla="*/ 2866576 w 7316944"/>
              <a:gd name="connsiteY4" fmla="*/ 952 h 5167312"/>
              <a:gd name="connsiteX5" fmla="*/ 0 w 731694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16944" h="5167312">
                <a:moveTo>
                  <a:pt x="0" y="0"/>
                </a:moveTo>
                <a:lnTo>
                  <a:pt x="7316944" y="0"/>
                </a:lnTo>
                <a:lnTo>
                  <a:pt x="7316944" y="5167312"/>
                </a:lnTo>
                <a:lnTo>
                  <a:pt x="472697" y="5167312"/>
                </a:lnTo>
                <a:lnTo>
                  <a:pt x="2866576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 37">
            <a:extLst>
              <a:ext uri="{FF2B5EF4-FFF2-40B4-BE49-F238E27FC236}">
                <a16:creationId xmlns:a16="http://schemas.microsoft.com/office/drawing/2014/main" id="{A03E2379-8871-408A-95CE-7AAE8FA53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746" y="1691164"/>
            <a:ext cx="7571262" cy="5166360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A4AE780-513C-48E3-B4BE-576410027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Top Number of Deaths from Earthquakes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843036C-F6B0-442A-809F-E2831BAF2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1" y="2015406"/>
            <a:ext cx="3743130" cy="392819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What makes an earthquake more deadly?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Earthquakes are deadlier with infrastructure damage.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Earthquakes have killed hundreds of thousands of people even though scientists are able to make buildings much safer and stronger than in the past.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Magnitudes above 6.0 begin to have infrastructure damage.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Countries that sit on fault lines are more then likely to experience earthquakes.</a:t>
            </a:r>
          </a:p>
        </p:txBody>
      </p:sp>
      <p:pic>
        <p:nvPicPr>
          <p:cNvPr id="10" name="Picture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3BCE1D6A-7BCA-4198-AC58-3605B759850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7" b="-1"/>
          <a:stretch/>
        </p:blipFill>
        <p:spPr>
          <a:xfrm>
            <a:off x="4672544" y="4079345"/>
            <a:ext cx="7443880" cy="2497258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A1C0A10-C155-45A3-A9BC-BDDD77AB7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1457" y="1726481"/>
            <a:ext cx="2723027" cy="2317071"/>
          </a:xfrm>
          <a:prstGeom prst="rect">
            <a:avLst/>
          </a:prstGeom>
        </p:spPr>
      </p:pic>
      <p:pic>
        <p:nvPicPr>
          <p:cNvPr id="19" name="Picture 18" descr="A view of a city&#10;&#10;Description automatically generated">
            <a:extLst>
              <a:ext uri="{FF2B5EF4-FFF2-40B4-BE49-F238E27FC236}">
                <a16:creationId xmlns:a16="http://schemas.microsoft.com/office/drawing/2014/main" id="{CF494B73-1738-4F77-A9DC-BDD0707C19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1589" y="1726481"/>
            <a:ext cx="3532222" cy="235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251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1">
            <a:extLst>
              <a:ext uri="{FF2B5EF4-FFF2-40B4-BE49-F238E27FC236}">
                <a16:creationId xmlns:a16="http://schemas.microsoft.com/office/drawing/2014/main" id="{A0BF428C-DA8B-4D99-9930-18F7F91D8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6801" y="1690688"/>
            <a:ext cx="7316944" cy="5167312"/>
          </a:xfrm>
          <a:custGeom>
            <a:avLst/>
            <a:gdLst>
              <a:gd name="connsiteX0" fmla="*/ 0 w 7316944"/>
              <a:gd name="connsiteY0" fmla="*/ 0 h 5167312"/>
              <a:gd name="connsiteX1" fmla="*/ 7316944 w 7316944"/>
              <a:gd name="connsiteY1" fmla="*/ 0 h 5167312"/>
              <a:gd name="connsiteX2" fmla="*/ 7316944 w 7316944"/>
              <a:gd name="connsiteY2" fmla="*/ 5167312 h 5167312"/>
              <a:gd name="connsiteX3" fmla="*/ 472697 w 7316944"/>
              <a:gd name="connsiteY3" fmla="*/ 5167312 h 5167312"/>
              <a:gd name="connsiteX4" fmla="*/ 2866576 w 7316944"/>
              <a:gd name="connsiteY4" fmla="*/ 952 h 5167312"/>
              <a:gd name="connsiteX5" fmla="*/ 0 w 731694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16944" h="5167312">
                <a:moveTo>
                  <a:pt x="0" y="0"/>
                </a:moveTo>
                <a:lnTo>
                  <a:pt x="7316944" y="0"/>
                </a:lnTo>
                <a:lnTo>
                  <a:pt x="7316944" y="5167312"/>
                </a:lnTo>
                <a:lnTo>
                  <a:pt x="472697" y="5167312"/>
                </a:lnTo>
                <a:lnTo>
                  <a:pt x="2866576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 37">
            <a:extLst>
              <a:ext uri="{FF2B5EF4-FFF2-40B4-BE49-F238E27FC236}">
                <a16:creationId xmlns:a16="http://schemas.microsoft.com/office/drawing/2014/main" id="{A03E2379-8871-408A-95CE-7AAE8FA53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746" y="1691164"/>
            <a:ext cx="7571262" cy="5166360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D80ED2-FF23-44D5-8577-7FE8214BC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Earthquake and Secondary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92D3D6-FFF5-49D7-B35E-525BD28BE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1" y="2015406"/>
            <a:ext cx="3248608" cy="406598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What makes an earthquake more deadly?</a:t>
            </a:r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Tsunamis and landslides causes the most death and economic cost.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Countries with coast lines and are islands face earthquake secondary effects.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These effects tend to take longer to clean up.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Japans 2011 earthquake caused a nuclear meltdown.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3814FE-6B72-4D3B-9677-72573DFA5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412" y="1981186"/>
            <a:ext cx="4211364" cy="2067914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pic>
        <p:nvPicPr>
          <p:cNvPr id="6" name="Picture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36DB3F-D474-411C-8344-2FBC6A0EF2D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7" b="-1"/>
          <a:stretch/>
        </p:blipFill>
        <p:spPr>
          <a:xfrm>
            <a:off x="4301412" y="4039882"/>
            <a:ext cx="7723798" cy="2591164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pic>
        <p:nvPicPr>
          <p:cNvPr id="10" name="Picture 9" descr="A view of a city with smoke coming out of it&#10;&#10;Description automatically generated">
            <a:extLst>
              <a:ext uri="{FF2B5EF4-FFF2-40B4-BE49-F238E27FC236}">
                <a16:creationId xmlns:a16="http://schemas.microsoft.com/office/drawing/2014/main" id="{34708F1E-7B2C-44B1-84FF-217D111D87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776" y="1690688"/>
            <a:ext cx="3512434" cy="234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584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5B24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B2D6AC-1AEF-41B5-B873-132CA0A5B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Safest Countries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CA94277E-A432-48AD-9E29-09D72E4B7C7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760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82F3FF52-1F1C-4F3C-9CB8-90AECD2CF7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29319" y="917725"/>
            <a:ext cx="3424739" cy="48523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Some of the safest countries are United Kingdom</a:t>
            </a:r>
          </a:p>
        </p:txBody>
      </p:sp>
    </p:spTree>
    <p:extLst>
      <p:ext uri="{BB962C8B-B14F-4D97-AF65-F5344CB8AC3E}">
        <p14:creationId xmlns:p14="http://schemas.microsoft.com/office/powerpoint/2010/main" val="3884068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</TotalTime>
  <Words>129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Top Number of Deaths from Earthquakes</vt:lpstr>
      <vt:lpstr>Earthquake and Secondary</vt:lpstr>
      <vt:lpstr>Safest Countries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 Number of Deaths from Earthquakes</dc:title>
  <dc:creator>kenny.vongrassamy@gmail.com</dc:creator>
  <cp:lastModifiedBy>kenny.vongrassamy@gmail.com</cp:lastModifiedBy>
  <cp:revision>4</cp:revision>
  <dcterms:created xsi:type="dcterms:W3CDTF">2019-11-02T02:05:47Z</dcterms:created>
  <dcterms:modified xsi:type="dcterms:W3CDTF">2019-11-02T16:01:54Z</dcterms:modified>
</cp:coreProperties>
</file>