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49C5-FA3C-433C-BA40-151A07C19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F7073-73F7-41A7-A0E8-D86C5163B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8D2E0-AE38-4011-935B-E15D1E9B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85F4-5A96-43FE-972B-D9D576A520B8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CB918-B8FD-40C4-8B46-BC9C265A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CE3AA-8F2E-4F04-ADEC-2FECD246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9524-FAAE-4DD7-9AB4-4F20C39A2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13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A300-68F7-47CD-97A0-852B4DFB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B28F7-A1AA-40D3-ABE5-D4E330375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328E-592E-4B99-A151-93C4E077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85F4-5A96-43FE-972B-D9D576A520B8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51A6F-39BE-4AE1-B55A-41A0A36F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327-E978-4161-B56E-5261EAB9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9524-FAAE-4DD7-9AB4-4F20C39A2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15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D5826-6FA7-4D94-AD75-3F1A3321A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E9D85-C1FE-430C-9FEB-EF2063346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933E-4EF3-409C-BE08-8BDC46DE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85F4-5A96-43FE-972B-D9D576A520B8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72263-A2F2-457F-9907-E5F0EBD0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48FB3-7466-4BFA-B888-2A4D4A0E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9524-FAAE-4DD7-9AB4-4F20C39A2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004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18D4-9739-4851-9B9D-D5C0DFEE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FD5D4-2326-45FD-B3C8-00D4DBEA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12DD2-D49F-40C6-BC2F-482693B5D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85F4-5A96-43FE-972B-D9D576A520B8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E9BB8-9DA7-4626-845E-170A7A74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E723D-C6E4-4410-A4A4-728669E6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9524-FAAE-4DD7-9AB4-4F20C39A2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02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6DFD-CAEF-49A7-A0E5-968DF6AD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ED93-7C77-4DC9-9732-7FE954A07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7FC29-B4F9-4E8E-B7D9-455078E9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85F4-5A96-43FE-972B-D9D576A520B8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05398-32B6-4DCB-A521-F2391160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71B62-D7F6-48EF-9F48-8A32CA2F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9524-FAAE-4DD7-9AB4-4F20C39A2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71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DBD-A07B-4F3C-993F-DD6ADEFB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CBCE5-875E-4A63-A0AA-4D5E2003F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EEAD4-1EFC-48EE-8F55-7E9487ECE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7C039-46EB-4FE9-A4C7-772109D1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85F4-5A96-43FE-972B-D9D576A520B8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B6FE5-38B9-4D66-BF14-91727E9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9210C-007C-42A5-A344-2A9D3B0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9524-FAAE-4DD7-9AB4-4F20C39A2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62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3F6F-2A94-40B5-A9CD-2FFCA206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35790-2722-4546-B641-147920B33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E498F-01AF-4E89-B8B5-66CA438FA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EDB5B-B1C5-41D3-909B-5CBAF9B38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502AE-A44C-41F4-BFE8-0A7C3486D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8C535-24C6-4D93-8EF5-5B8DC9BB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85F4-5A96-43FE-972B-D9D576A520B8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AF2B5-9955-48E0-B4E1-3856F254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BA76F-31D1-4B1F-A4F6-7C26F69C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9524-FAAE-4DD7-9AB4-4F20C39A2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223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43E2-93C0-4F4F-8F5E-259C575B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F7B94-F3EC-4AFA-AACE-5ED6A804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85F4-5A96-43FE-972B-D9D576A520B8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6334C-78F5-463E-AA85-F177AB4E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37D1B-6210-4EF6-BC88-1739329F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9524-FAAE-4DD7-9AB4-4F20C39A2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77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D33B6-D6B2-47CD-84DE-E9CC545C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85F4-5A96-43FE-972B-D9D576A520B8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4F80F-97B6-458C-B1F4-32BF4C6C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1B738-8842-42A9-9361-01A24D1E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9524-FAAE-4DD7-9AB4-4F20C39A2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0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9D80-6FE5-4471-AEF6-D2F087E8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3468C-58E2-425C-AE0A-BF424386D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51287-63CE-4BD2-8A85-ED3E961E3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1D14F-9340-4F23-8264-D1CBF044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85F4-5A96-43FE-972B-D9D576A520B8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06C2-0310-430D-A26D-FBAA24BA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1DA07-2FAE-420B-B3B6-49C0699C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9524-FAAE-4DD7-9AB4-4F20C39A2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12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6A74-0CCF-4CF4-A106-A2AC36C76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A7283-190A-4C1A-9E48-4D8209D14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E46F1-23FF-483A-B47C-54B0E2CF0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86F08-C108-43B4-81BA-1BD9EF6D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85F4-5A96-43FE-972B-D9D576A520B8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6E44F-BE6A-4C91-9117-A5BBEBD8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04F87-8626-4246-8B4F-595DBE8A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9524-FAAE-4DD7-9AB4-4F20C39A2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51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66E886-8196-4132-90B8-9C863F03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48284-7637-45B4-9839-A6BBFC404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0BC75-B24A-4AED-953C-30C85CD5C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E85F4-5A96-43FE-972B-D9D576A520B8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C11EB-9AA3-4A79-813A-5D6371878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D2DF5-FD14-4D82-B71F-AD7428F45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89524-FAAE-4DD7-9AB4-4F20C39A2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86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E1A56-D4EC-4416-A53E-12F2814F4E3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-2" b="27678"/>
          <a:stretch/>
        </p:blipFill>
        <p:spPr bwMode="auto">
          <a:xfrm>
            <a:off x="5763891" y="614964"/>
            <a:ext cx="4500415" cy="21919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6CC91F7B-BDBA-4348-9701-C74F40AA3A9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7604"/>
          <a:stretch/>
        </p:blipFill>
        <p:spPr bwMode="auto">
          <a:xfrm>
            <a:off x="5763891" y="2955109"/>
            <a:ext cx="4500415" cy="21919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3D409C-A4E4-4204-BD07-1CA8C0082BCC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" r="2" b="26381"/>
          <a:stretch/>
        </p:blipFill>
        <p:spPr bwMode="auto">
          <a:xfrm>
            <a:off x="1149222" y="2955109"/>
            <a:ext cx="4403853" cy="21919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2C3133-A4F4-4C9B-B306-0DCD0A80A18A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" r="-2" b="25730"/>
          <a:stretch/>
        </p:blipFill>
        <p:spPr bwMode="auto">
          <a:xfrm>
            <a:off x="1144496" y="614964"/>
            <a:ext cx="4408579" cy="21919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C08796-BC02-496B-9CE3-0FB70DF42EEF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12" r="2" b="-384"/>
          <a:stretch/>
        </p:blipFill>
        <p:spPr bwMode="auto">
          <a:xfrm>
            <a:off x="2016630" y="5295254"/>
            <a:ext cx="7287697" cy="12010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5936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Kilian Vos</dc:creator>
  <cp:lastModifiedBy>Kilian Vos</cp:lastModifiedBy>
  <cp:revision>2</cp:revision>
  <dcterms:created xsi:type="dcterms:W3CDTF">2020-11-05T22:54:59Z</dcterms:created>
  <dcterms:modified xsi:type="dcterms:W3CDTF">2020-11-05T23:04:48Z</dcterms:modified>
</cp:coreProperties>
</file>