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6" r:id="rId10"/>
    <p:sldId id="270" r:id="rId11"/>
    <p:sldId id="265" r:id="rId12"/>
    <p:sldId id="27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CC99"/>
    <a:srgbClr val="FFCCFF"/>
    <a:srgbClr val="CC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32FA4-8511-DA8C-0E83-EA93F3E3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97DBFE-6D5B-16A8-C0D8-EBE57972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7B1FF-9D4F-5613-E18E-03A9286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75D43-9D2A-7C6F-E8F4-4AA02A3A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64AFB-C67C-4C5A-95B8-B093EA1A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5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6DA98-6148-5ECF-CF99-3400E7E3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D7178-C593-E3F5-6D25-1F489A1B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986C1-D331-5605-3E49-6C603D6E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A8DF3-59AC-F5FE-29A7-544144E2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41A33-D7DA-09B5-74A3-9F3D0137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635B6-1169-7DAD-88E8-B045BF7C7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4D22C6-A76E-6AFF-33E8-610D2975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FB464-C4DA-D180-CEEF-4C1B02ED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D55CC-EAF5-4873-0F58-463F8C48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7DE4BB-5F55-22A3-0E1B-390177C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2A39C-A90E-D90C-28A6-DEEB0A23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41A56-C9A3-36C7-1C97-2750F0D3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7E92-2A0C-7F79-591C-7804C511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FF99F-9836-A126-9FDE-B317E33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7A05CF-DED5-869E-F071-89A88D6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42C56-18EE-56E3-F3FE-7FD86788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4E73C1-7CF7-2686-75DC-CCF70B78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83707-4AA6-6C58-0A9A-D06C8552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7EB83-8AFA-1C33-F173-1DE7203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54BA5-0DA4-6859-8BBE-22D354A9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93BC9-6AA8-E138-24AF-DE7A65C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77152-8285-ED7D-A62E-1D1A59DA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EB1B6A-97E5-B1AB-A3DC-FD79F696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39A8B-10CF-EEE7-036E-5892AFA2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90BC1E-8E45-4873-6FF8-A10F6A0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ADF22D-5C69-E39D-D0D9-74CCC15A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A0F4C-DE54-31EF-0224-939434E4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1FC0E9-1B7F-0A77-44B7-C70D8F57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C811D4-7C0C-2608-4378-7BE6EA0D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6AD706-BACC-FAFC-5E6C-8BDE0938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63D5-CA76-0FAD-EA2C-41B0D537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21AA30-6487-428B-AC0C-3100ED12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01F7A3-B074-C153-28F4-00F7EA94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641447-54A0-746A-1686-321B1937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9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9B99A-D6D8-BE41-97EF-44AD38A9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958DEA-BA6E-F8B3-628B-C972037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0AF546-B229-4408-1FFF-597BCB72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AB57A9-E91A-2199-E00E-07890DF7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8DEAEA-1EA8-FF33-BA40-C4449F91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2C7A4-D25C-9756-E95B-CD7240BF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5D2D0E-5EA6-01C7-DE35-A1648184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2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3F821-56D4-DDC3-BF1A-F1038E1D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4AC91-E250-2175-E737-FD825428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1A04-6A71-DDD0-65DE-3552127F5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49C592-B667-8B34-2992-2CEA2AA7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29669-3329-12AC-4891-2864AF2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7C98EC-2AA2-FA96-8A7E-6DCF7C2A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1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B52CE-D074-FDB2-CAF2-A4953C93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7F5B38-C32B-B335-D978-34D8E0F38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97705-0BA7-0A61-B1E8-F03F2C9A6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8FA61-CE3C-B462-0AF0-C9B055D9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C8DF30-10E3-18B2-39C1-15D508C4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459B10-F181-C8E4-C1FE-EB28757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3A292F-AD56-0B25-1BCF-493B37AD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88DDC-9042-E25D-14C1-9114439C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7354A-FCE2-914D-FC08-C04492A94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893D6-872D-4147-B927-49037898ACA4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47507-9D7A-5BF0-C358-D65324C9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75D827-E7E4-AF89-A6D0-EFDD5FEA1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7F645-688C-4FDC-A1DA-17A27E42F9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945F3-C669-0FB2-B2C3-83151B80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976"/>
            <a:ext cx="9144000" cy="1061731"/>
          </a:xfrm>
        </p:spPr>
        <p:txBody>
          <a:bodyPr>
            <a:noAutofit/>
          </a:bodyPr>
          <a:lstStyle/>
          <a:p>
            <a:r>
              <a:rPr lang="fr-FR" sz="7200" dirty="0"/>
              <a:t>Projet IFT-3150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A5595D-2898-1ABD-0000-236E6E49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625"/>
            <a:ext cx="9144000" cy="635563"/>
          </a:xfrm>
        </p:spPr>
        <p:txBody>
          <a:bodyPr>
            <a:normAutofit/>
          </a:bodyPr>
          <a:lstStyle/>
          <a:p>
            <a:r>
              <a:rPr lang="fr-FR" sz="2800" dirty="0"/>
              <a:t>Hiver 2025</a:t>
            </a:r>
          </a:p>
        </p:txBody>
      </p:sp>
      <p:pic>
        <p:nvPicPr>
          <p:cNvPr id="6" name="Image 5" descr="Une image contenant jaune, Ambré, léger&#10;&#10;Description générée automatiquement">
            <a:extLst>
              <a:ext uri="{FF2B5EF4-FFF2-40B4-BE49-F238E27FC236}">
                <a16:creationId xmlns:a16="http://schemas.microsoft.com/office/drawing/2014/main" id="{7B45A262-9269-3EEA-0DBD-A9FE9336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8" y="2299244"/>
            <a:ext cx="8496304" cy="3133080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D2EC2A16-DD3A-816A-7CC0-87A5558F6332}"/>
              </a:ext>
            </a:extLst>
          </p:cNvPr>
          <p:cNvSpPr txBox="1">
            <a:spLocks/>
          </p:cNvSpPr>
          <p:nvPr/>
        </p:nvSpPr>
        <p:spPr>
          <a:xfrm>
            <a:off x="1435509" y="5631278"/>
            <a:ext cx="9320981" cy="88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Vi Phung</a:t>
            </a:r>
          </a:p>
          <a:p>
            <a:r>
              <a:rPr lang="fr-FR" sz="2000" dirty="0"/>
              <a:t>20178538</a:t>
            </a:r>
          </a:p>
        </p:txBody>
      </p:sp>
    </p:spTree>
    <p:extLst>
      <p:ext uri="{BB962C8B-B14F-4D97-AF65-F5344CB8AC3E}">
        <p14:creationId xmlns:p14="http://schemas.microsoft.com/office/powerpoint/2010/main" val="266089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5EDF7-DE7F-7C85-94EF-40FDD822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Ajout des fonctions CRUD aux routes de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89BAE-5939-6664-E366-CF433B4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des fonctionnalités existantes et implémentation des opérations manquantes (store, update, destroy) </a:t>
            </a:r>
          </a:p>
          <a:p>
            <a:r>
              <a:rPr lang="fr-FR" dirty="0"/>
              <a:t>Adaptation du code aux modèles de ressources existantes</a:t>
            </a:r>
          </a:p>
          <a:p>
            <a:r>
              <a:rPr lang="fr-FR" dirty="0"/>
              <a:t>Enregistrement des nouvelles fonctionnalités dans la liste des routes du serveur</a:t>
            </a:r>
          </a:p>
        </p:txBody>
      </p:sp>
    </p:spTree>
    <p:extLst>
      <p:ext uri="{BB962C8B-B14F-4D97-AF65-F5344CB8AC3E}">
        <p14:creationId xmlns:p14="http://schemas.microsoft.com/office/powerpoint/2010/main" val="238396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C72402-82E1-CF21-FFFF-38605F29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Listes des fonctions implémentées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65315A-358A-E25D-F9DA-6DB3A15F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0441" y="2354239"/>
            <a:ext cx="957111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DAB85-C948-4977-7F6F-F390AAD5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565"/>
            <a:ext cx="10515600" cy="3292475"/>
          </a:xfrm>
        </p:spPr>
        <p:txBody>
          <a:bodyPr>
            <a:normAutofit/>
          </a:bodyPr>
          <a:lstStyle/>
          <a:p>
            <a:pPr algn="ctr"/>
            <a:r>
              <a:rPr lang="fr-FR" sz="8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94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D020B-FB98-95DC-53FC-9196FBBC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La Maison Mona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475B5-4A33-443F-EBAD-23F14D7E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fr-FR" dirty="0"/>
              <a:t>Organisme à but non-lucratif fondé par Lena Krause en 2020</a:t>
            </a:r>
          </a:p>
          <a:p>
            <a:r>
              <a:rPr lang="fr-FR" dirty="0"/>
              <a:t>Objectif de promouvoir l’art public et les espaces culturels pour permettre leur découverte par le plus grand nombre</a:t>
            </a:r>
          </a:p>
        </p:txBody>
      </p:sp>
      <p:pic>
        <p:nvPicPr>
          <p:cNvPr id="5" name="Image 4" descr="Une image contenant Téléphone mobile, Appareil de communication, Appareil mobile, Appareil de communications portable&#10;&#10;Description générée automatiquement">
            <a:extLst>
              <a:ext uri="{FF2B5EF4-FFF2-40B4-BE49-F238E27FC236}">
                <a16:creationId xmlns:a16="http://schemas.microsoft.com/office/drawing/2014/main" id="{4CF8D0FB-2054-409E-1222-770CBC6B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21" y="2644774"/>
            <a:ext cx="2318514" cy="4171632"/>
          </a:xfrm>
          <a:prstGeom prst="rect">
            <a:avLst/>
          </a:prstGeom>
        </p:spPr>
      </p:pic>
      <p:pic>
        <p:nvPicPr>
          <p:cNvPr id="7" name="Image 6" descr="Une image contenant texte, Appareils électroniques, capture d’écran, Téléphone mobile&#10;&#10;Description générée automatiquement">
            <a:extLst>
              <a:ext uri="{FF2B5EF4-FFF2-40B4-BE49-F238E27FC236}">
                <a16:creationId xmlns:a16="http://schemas.microsoft.com/office/drawing/2014/main" id="{C65EB294-F781-BF5B-00D1-7A9BC31CA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35" y="2640804"/>
            <a:ext cx="2309820" cy="4152581"/>
          </a:xfrm>
          <a:prstGeom prst="rect">
            <a:avLst/>
          </a:prstGeom>
        </p:spPr>
      </p:pic>
      <p:pic>
        <p:nvPicPr>
          <p:cNvPr id="9" name="Image 8" descr="Une image contenant Téléphone mobile, Appareil de communication, Appareil mobile, Appareil de communications portable&#10;&#10;Description générée automatiquement">
            <a:extLst>
              <a:ext uri="{FF2B5EF4-FFF2-40B4-BE49-F238E27FC236}">
                <a16:creationId xmlns:a16="http://schemas.microsoft.com/office/drawing/2014/main" id="{0FA98FE1-1CB0-AA5B-20DE-D3AAA0598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0" y="2644940"/>
            <a:ext cx="2309820" cy="4171466"/>
          </a:xfrm>
          <a:prstGeom prst="rect">
            <a:avLst/>
          </a:prstGeom>
        </p:spPr>
      </p:pic>
      <p:pic>
        <p:nvPicPr>
          <p:cNvPr id="11" name="Image 10" descr="Une image contenant texte, nombre, capture d’écran&#10;&#10;Description générée automatiquement">
            <a:extLst>
              <a:ext uri="{FF2B5EF4-FFF2-40B4-BE49-F238E27FC236}">
                <a16:creationId xmlns:a16="http://schemas.microsoft.com/office/drawing/2014/main" id="{D2C52299-4195-1007-42A5-40E310EED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0804"/>
            <a:ext cx="1985191" cy="40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61F6C-FF45-6AD4-3A97-7BACD90A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Mon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1A94C-C187-47D6-547D-BF9EECA3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Développeur serveur</a:t>
            </a:r>
          </a:p>
          <a:p>
            <a:r>
              <a:rPr lang="fr-FR" dirty="0"/>
              <a:t>Mon projet s’est séparé en 3 grandes parties:</a:t>
            </a:r>
          </a:p>
          <a:p>
            <a:pPr marL="914400" lvl="1" indent="-457200">
              <a:buAutoNum type="arabicPeriod"/>
            </a:pPr>
            <a:r>
              <a:rPr lang="fr-FR" dirty="0"/>
              <a:t>Installation et familiarisation avec le projet</a:t>
            </a:r>
          </a:p>
          <a:p>
            <a:pPr marL="914400" lvl="1" indent="-457200">
              <a:buAutoNum type="arabicPeriod"/>
            </a:pPr>
            <a:r>
              <a:rPr lang="vi-VN" dirty="0">
                <a:latin typeface="Aptos" panose="020B0004020202020204" pitchFamily="34" charset="0"/>
              </a:rPr>
              <a:t>Génération de la documentation API</a:t>
            </a:r>
            <a:endParaRPr lang="fr-FR" dirty="0">
              <a:latin typeface="Aptos" panose="020B00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fr-FR" dirty="0"/>
              <a:t>Ajout des fonctions CRUD aux routes de l’API</a:t>
            </a:r>
          </a:p>
        </p:txBody>
      </p:sp>
    </p:spTree>
    <p:extLst>
      <p:ext uri="{BB962C8B-B14F-4D97-AF65-F5344CB8AC3E}">
        <p14:creationId xmlns:p14="http://schemas.microsoft.com/office/powerpoint/2010/main" val="365364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83243-DA7B-0F7D-401A-13A1173E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45" y="1789471"/>
            <a:ext cx="11265310" cy="2022987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Partie 1 – Installation et familiarisation</a:t>
            </a:r>
          </a:p>
        </p:txBody>
      </p:sp>
    </p:spTree>
    <p:extLst>
      <p:ext uri="{BB962C8B-B14F-4D97-AF65-F5344CB8AC3E}">
        <p14:creationId xmlns:p14="http://schemas.microsoft.com/office/powerpoint/2010/main" val="251449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EF197-015D-6C70-5BA7-B1DACE60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/>
              <a:t>Installation et familiarisation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6435-2687-56C4-BF59-A33027D8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Configuration locale du serveur de l'application MONA (</a:t>
            </a:r>
            <a:r>
              <a:rPr lang="fr-FR" dirty="0" err="1"/>
              <a:t>Laravel</a:t>
            </a:r>
            <a:r>
              <a:rPr lang="fr-FR" dirty="0"/>
              <a:t>, PHP, Docker)</a:t>
            </a:r>
          </a:p>
          <a:p>
            <a:r>
              <a:rPr lang="fr-FR" dirty="0"/>
              <a:t>Résolution des difficultés liées aux versions de PHP</a:t>
            </a:r>
          </a:p>
          <a:p>
            <a:r>
              <a:rPr lang="fr-FR" dirty="0"/>
              <a:t>Migration des bases de données et configuration des droits d'administrateur</a:t>
            </a:r>
          </a:p>
          <a:p>
            <a:r>
              <a:rPr lang="fr-FR" dirty="0"/>
              <a:t>Apprentissage du fonctionnement de </a:t>
            </a:r>
            <a:r>
              <a:rPr lang="fr-FR" dirty="0" err="1"/>
              <a:t>Laravel</a:t>
            </a:r>
            <a:r>
              <a:rPr lang="fr-FR" dirty="0"/>
              <a:t>, Vue.js et Docker</a:t>
            </a:r>
          </a:p>
        </p:txBody>
      </p:sp>
    </p:spTree>
    <p:extLst>
      <p:ext uri="{BB962C8B-B14F-4D97-AF65-F5344CB8AC3E}">
        <p14:creationId xmlns:p14="http://schemas.microsoft.com/office/powerpoint/2010/main" val="36594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07D62-07FA-60C6-312E-07AC9AA6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3045"/>
            <a:ext cx="12192000" cy="2388235"/>
          </a:xfrm>
        </p:spPr>
        <p:txBody>
          <a:bodyPr>
            <a:normAutofit/>
          </a:bodyPr>
          <a:lstStyle/>
          <a:p>
            <a:pPr algn="ctr"/>
            <a:br>
              <a:rPr lang="fr-FR" sz="5000" dirty="0"/>
            </a:br>
            <a:r>
              <a:rPr lang="fr-FR" sz="5000" dirty="0"/>
              <a:t>Partie 2- </a:t>
            </a:r>
            <a:r>
              <a:rPr lang="vi-VN" sz="5000" dirty="0">
                <a:latin typeface="Aptos Display" panose="020B0004020202020204" pitchFamily="34" charset="0"/>
              </a:rPr>
              <a:t>Génération de la documentation API</a:t>
            </a:r>
            <a:br>
              <a:rPr lang="fr-FR" sz="3200" dirty="0">
                <a:latin typeface="Aptos" panose="020B0004020202020204" pitchFamily="34" charset="0"/>
              </a:rPr>
            </a:b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13832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84332C-8FFD-F750-7B95-535DB3D4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FC731-E661-A9FA-3D87-434890E4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algn="ctr"/>
            <a:r>
              <a:rPr lang="vi-VN" sz="4400" dirty="0">
                <a:latin typeface="Aptos Display" panose="020B0004020202020204" pitchFamily="34" charset="0"/>
              </a:rPr>
              <a:t>Génération de la documentation API</a:t>
            </a:r>
            <a:endParaRPr lang="fr-FR" sz="4400" dirty="0"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46619-9931-C912-4297-271E4651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pull request "Generation of APIs documentation and code linting“</a:t>
            </a:r>
          </a:p>
          <a:p>
            <a:r>
              <a:rPr lang="fr-FR" dirty="0"/>
              <a:t>Utilisation de Scramble pour générer automatiquement la documentation </a:t>
            </a:r>
            <a:r>
              <a:rPr lang="fr-FR" dirty="0" err="1"/>
              <a:t>OpenAPI</a:t>
            </a:r>
            <a:endParaRPr lang="fr-FR" dirty="0"/>
          </a:p>
          <a:p>
            <a:r>
              <a:rPr lang="fr-FR" dirty="0"/>
              <a:t>Ajout des commentaires </a:t>
            </a:r>
            <a:r>
              <a:rPr lang="fr-FR" dirty="0" err="1"/>
              <a:t>PHPDoc</a:t>
            </a:r>
            <a:r>
              <a:rPr lang="fr-FR" dirty="0"/>
              <a:t> pour enrichir la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1167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C2750-321D-4B17-8ED8-8769934B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BEF5D17-F71C-1010-67EB-D822BCC2D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C378E1-E7B2-4007-93D6-156B8C98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de documentation API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4CE88E2-036F-31F1-1E5A-B278DEC6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0EA46A-9521-F5A4-6EBE-941D0730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49504" y="2162176"/>
            <a:ext cx="8899446" cy="43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6987B-AC3D-CB41-88CF-B5CFC466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3245"/>
            <a:ext cx="12192000" cy="1595755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800" dirty="0"/>
            </a:br>
            <a:r>
              <a:rPr lang="fr-FR" sz="4800" dirty="0"/>
              <a:t>Partie 3 – Ajout des fonctions CRUD aux routes de l’API</a:t>
            </a:r>
            <a:br>
              <a:rPr lang="fr-FR" sz="2800" dirty="0"/>
            </a:b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854448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Projet IFT-3150</vt:lpstr>
      <vt:lpstr>La Maison Mona</vt:lpstr>
      <vt:lpstr>Mon projet</vt:lpstr>
      <vt:lpstr>Partie 1 – Installation et familiarisation</vt:lpstr>
      <vt:lpstr>Installation et familiarisation</vt:lpstr>
      <vt:lpstr> Partie 2- Génération de la documentation API </vt:lpstr>
      <vt:lpstr>Génération de la documentation API</vt:lpstr>
      <vt:lpstr>Page de documentation API</vt:lpstr>
      <vt:lpstr> Partie 3 – Ajout des fonctions CRUD aux routes de l’API </vt:lpstr>
      <vt:lpstr>Ajout des fonctions CRUD aux routes de l’API</vt:lpstr>
      <vt:lpstr>Listes des fonctions implémentées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Corélie Godefroid</dc:creator>
  <cp:lastModifiedBy>Vi Phung</cp:lastModifiedBy>
  <cp:revision>10</cp:revision>
  <dcterms:created xsi:type="dcterms:W3CDTF">2024-08-17T22:07:32Z</dcterms:created>
  <dcterms:modified xsi:type="dcterms:W3CDTF">2025-04-24T06:01:12Z</dcterms:modified>
</cp:coreProperties>
</file>