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10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7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4"/>
    <p:restoredTop sz="95909"/>
  </p:normalViewPr>
  <p:slideViewPr>
    <p:cSldViewPr snapToGrid="0" snapToObjects="1">
      <p:cViewPr varScale="1">
        <p:scale>
          <a:sx n="91" d="100"/>
          <a:sy n="91" d="100"/>
        </p:scale>
        <p:origin x="-2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8D58-0EAB-E04A-8A55-3F83243D4088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D3D8-E12C-F944-93D0-FC2CCCBF157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587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62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827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89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255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533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7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9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144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11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1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03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97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436A43-4238-5549-A22A-B318D4AE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48449"/>
            <a:ext cx="8991600" cy="5761101"/>
          </a:xfrm>
        </p:spPr>
        <p:txBody>
          <a:bodyPr>
            <a:normAutofit fontScale="90000"/>
          </a:bodyPr>
          <a:lstStyle/>
          <a:p>
            <a:r>
              <a:rPr lang="ru-RU" sz="1400" dirty="0"/>
              <a:t>РОССИЙСКИЙ УНИВЕРСИТЕТ ДРУЖБЫ НАРОДОВ</a:t>
            </a:r>
            <a:br>
              <a:rPr lang="ru-RU" sz="1400" dirty="0"/>
            </a:br>
            <a:r>
              <a:rPr lang="ru-RU" sz="1400" dirty="0"/>
              <a:t>Факультет физико-математических и естественных наук</a:t>
            </a:r>
            <a:br>
              <a:rPr lang="ru-RU" sz="1400" dirty="0"/>
            </a:br>
            <a:r>
              <a:rPr lang="ru-RU" sz="1400" dirty="0"/>
              <a:t>Кафедра прикладной информатики и теории вероятностей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2400" b="1" dirty="0"/>
              <a:t>Лабораторная работа №1</a:t>
            </a:r>
            <a:br>
              <a:rPr lang="ru-RU" sz="2400" b="1" dirty="0"/>
            </a:br>
            <a:r>
              <a:rPr lang="ru-RU" sz="1800" i="1" u="sng" dirty="0"/>
              <a:t>дисциплина:	Операционные системы	</a:t>
            </a:r>
            <a:br>
              <a:rPr lang="ru-RU" sz="1800" i="1" u="sng" dirty="0"/>
            </a:br>
            <a:r>
              <a:rPr lang="ru-RU" sz="1600" i="1" u="sng" dirty="0"/>
              <a:t/>
            </a:r>
            <a:br>
              <a:rPr lang="ru-RU" sz="1600" i="1" u="sng" dirty="0"/>
            </a:br>
            <a:r>
              <a:rPr lang="ru-RU" sz="1600" i="1" u="sng" dirty="0"/>
              <a:t/>
            </a:r>
            <a:br>
              <a:rPr lang="ru-RU" sz="1600" i="1" u="sng" dirty="0"/>
            </a:br>
            <a:r>
              <a:rPr lang="ru-RU" sz="1600" i="1" u="sng" dirty="0"/>
              <a:t/>
            </a:r>
            <a:br>
              <a:rPr lang="ru-RU" sz="1600" i="1" u="sng" dirty="0"/>
            </a:br>
            <a:r>
              <a:rPr lang="ru-RU" sz="1600" i="1" u="sng" dirty="0"/>
              <a:t/>
            </a:r>
            <a:br>
              <a:rPr lang="ru-RU" sz="1600" i="1" u="sng" dirty="0"/>
            </a:b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Нпмбд-02-21           </a:t>
            </a:r>
            <a:r>
              <a:rPr 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Подъярова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К.В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u="sng" dirty="0"/>
              <a:t>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г. Москва</a:t>
            </a:r>
            <a:br>
              <a:rPr lang="ru-RU" sz="1600" b="1" dirty="0"/>
            </a:br>
            <a:r>
              <a:rPr lang="ru-RU" sz="1600" b="1" dirty="0" smtClean="0"/>
              <a:t>2022</a:t>
            </a:r>
            <a:endParaRPr lang="ru-RU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C65C25-7926-BA4B-91EE-68336B56C5D4}"/>
              </a:ext>
            </a:extLst>
          </p:cNvPr>
          <p:cNvSpPr/>
          <p:nvPr/>
        </p:nvSpPr>
        <p:spPr>
          <a:xfrm>
            <a:off x="5897620" y="536650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450F2DA-E9B3-8F41-9F49-0D980C4EBD8D}"/>
              </a:ext>
            </a:extLst>
          </p:cNvPr>
          <p:cNvSpPr/>
          <p:nvPr/>
        </p:nvSpPr>
        <p:spPr>
          <a:xfrm>
            <a:off x="519289" y="338810"/>
            <a:ext cx="11299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1.Цель работы: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операционной̆ системы на виртуальную машину, настройки минимально необходимых для дальнейшей̆ работы сервисов.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8310452-2DE8-A941-B743-920C7C3F83A8}"/>
              </a:ext>
            </a:extLst>
          </p:cNvPr>
          <p:cNvSpPr/>
          <p:nvPr/>
        </p:nvSpPr>
        <p:spPr>
          <a:xfrm>
            <a:off x="1054834" y="2273489"/>
            <a:ext cx="9477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Запускаем терминал, переходим в каталог /</a:t>
            </a:r>
            <a:r>
              <a:rPr lang="ru-RU" dirty="0" err="1" smtClean="0"/>
              <a:t>var</a:t>
            </a:r>
            <a:r>
              <a:rPr lang="ru-RU" dirty="0" smtClean="0"/>
              <a:t>/</a:t>
            </a:r>
            <a:r>
              <a:rPr lang="ru-RU" dirty="0" err="1" smtClean="0"/>
              <a:t>tmp</a:t>
            </a:r>
            <a:r>
              <a:rPr lang="ru-RU" dirty="0" smtClean="0"/>
              <a:t>. Создаем каталог с именем пользователя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BFF10D9-E982-3641-91C5-FC9DDCDD8818}"/>
              </a:ext>
            </a:extLst>
          </p:cNvPr>
          <p:cNvSpPr/>
          <p:nvPr/>
        </p:nvSpPr>
        <p:spPr>
          <a:xfrm>
            <a:off x="5511136" y="1551985"/>
            <a:ext cx="1644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2.Ход работы:</a:t>
            </a:r>
          </a:p>
        </p:txBody>
      </p:sp>
      <p:pic>
        <p:nvPicPr>
          <p:cNvPr id="10" name="Рисунок 9" descr="2022-04-22_17-01-5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7843" y="3202374"/>
            <a:ext cx="5194928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994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C65C25-7926-BA4B-91EE-68336B56C5D4}"/>
              </a:ext>
            </a:extLst>
          </p:cNvPr>
          <p:cNvSpPr/>
          <p:nvPr/>
        </p:nvSpPr>
        <p:spPr>
          <a:xfrm>
            <a:off x="2616416" y="519388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Рис.2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BD79BC-68B9-0A4C-BC0E-C8A430C7F3E1}"/>
              </a:ext>
            </a:extLst>
          </p:cNvPr>
          <p:cNvSpPr/>
          <p:nvPr/>
        </p:nvSpPr>
        <p:spPr>
          <a:xfrm>
            <a:off x="8802615" y="5170699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Рис.3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A00F9E2-E844-EA4C-9D3F-56F6989A0860}"/>
              </a:ext>
            </a:extLst>
          </p:cNvPr>
          <p:cNvSpPr/>
          <p:nvPr/>
        </p:nvSpPr>
        <p:spPr>
          <a:xfrm>
            <a:off x="164035" y="462988"/>
            <a:ext cx="1187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Переходим к созданию новой виртуальной машины. Проводим необходимые настройки (выбираем конфигурацию диска, указываем объем памяти и другое).</a:t>
            </a:r>
            <a:endParaRPr lang="ru-RU" dirty="0"/>
          </a:p>
        </p:txBody>
      </p:sp>
      <p:pic>
        <p:nvPicPr>
          <p:cNvPr id="8" name="Рисунок 7" descr="2022-04-22_17-02-4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980" y="1836727"/>
            <a:ext cx="5448489" cy="3184546"/>
          </a:xfrm>
          <a:prstGeom prst="rect">
            <a:avLst/>
          </a:prstGeom>
        </p:spPr>
      </p:pic>
      <p:pic>
        <p:nvPicPr>
          <p:cNvPr id="9" name="Рисунок 8" descr="2022-04-22_17-03-5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8773" y="1836727"/>
            <a:ext cx="5448489" cy="31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16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BD79BC-68B9-0A4C-BC0E-C8A430C7F3E1}"/>
              </a:ext>
            </a:extLst>
          </p:cNvPr>
          <p:cNvSpPr/>
          <p:nvPr/>
        </p:nvSpPr>
        <p:spPr>
          <a:xfrm>
            <a:off x="5628571" y="544424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03558D5E-CC93-044D-A486-76D0AAD7C4FD}"/>
              </a:ext>
            </a:extLst>
          </p:cNvPr>
          <p:cNvSpPr/>
          <p:nvPr/>
        </p:nvSpPr>
        <p:spPr>
          <a:xfrm>
            <a:off x="164035" y="462988"/>
            <a:ext cx="1187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новый привод оптических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дисков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виртуальную машину.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64269A36-15DF-1F43-B011-D85D5B3E01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7081" y="1260269"/>
            <a:ext cx="5940425" cy="3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25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C65C25-7926-BA4B-91EE-68336B56C5D4}"/>
              </a:ext>
            </a:extLst>
          </p:cNvPr>
          <p:cNvSpPr/>
          <p:nvPr/>
        </p:nvSpPr>
        <p:spPr>
          <a:xfrm>
            <a:off x="2616417" y="544424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Рис.5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BD79BC-68B9-0A4C-BC0E-C8A430C7F3E1}"/>
              </a:ext>
            </a:extLst>
          </p:cNvPr>
          <p:cNvSpPr/>
          <p:nvPr/>
        </p:nvSpPr>
        <p:spPr>
          <a:xfrm>
            <a:off x="8802616" y="542642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Рис.6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03558D5E-CC93-044D-A486-76D0AAD7C4FD}"/>
              </a:ext>
            </a:extLst>
          </p:cNvPr>
          <p:cNvSpPr/>
          <p:nvPr/>
        </p:nvSpPr>
        <p:spPr>
          <a:xfrm>
            <a:off x="164035" y="462988"/>
            <a:ext cx="1187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необходимую настройку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(включаем сетевое соединение, выбираем язык и другое).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Нажимаем начать установку и устанавливаем пароль для root и пользователя с правами администратора.  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3284" b="2666"/>
          <a:stretch>
            <a:fillRect/>
          </a:stretch>
        </p:blipFill>
        <p:spPr>
          <a:xfrm>
            <a:off x="739636" y="1671533"/>
            <a:ext cx="4795808" cy="3733207"/>
          </a:xfrm>
          <a:prstGeom prst="rect">
            <a:avLst/>
          </a:prstGeom>
        </p:spPr>
      </p:pic>
      <p:pic>
        <p:nvPicPr>
          <p:cNvPr id="10" name="Рисунок 9" descr="2022-04-22_17-22-0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1540" y="1671533"/>
            <a:ext cx="4932842" cy="37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22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C65C25-7926-BA4B-91EE-68336B56C5D4}"/>
              </a:ext>
            </a:extLst>
          </p:cNvPr>
          <p:cNvSpPr/>
          <p:nvPr/>
        </p:nvSpPr>
        <p:spPr>
          <a:xfrm>
            <a:off x="2616417" y="544424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Рис.7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BD79BC-68B9-0A4C-BC0E-C8A430C7F3E1}"/>
              </a:ext>
            </a:extLst>
          </p:cNvPr>
          <p:cNvSpPr/>
          <p:nvPr/>
        </p:nvSpPr>
        <p:spPr>
          <a:xfrm>
            <a:off x="8802616" y="542642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Рис.8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03558D5E-CC93-044D-A486-76D0AAD7C4FD}"/>
              </a:ext>
            </a:extLst>
          </p:cNvPr>
          <p:cNvSpPr/>
          <p:nvPr/>
        </p:nvSpPr>
        <p:spPr>
          <a:xfrm>
            <a:off x="164035" y="462988"/>
            <a:ext cx="11872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операционной системы корректно перезагружаем виртуальную машину и принимаем условия лицензии.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Входим под заданной при установке учетной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записью.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AEF921A-30EE-BD49-B31C-4030F6F27C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853" y="1873956"/>
            <a:ext cx="5772148" cy="3634278"/>
          </a:xfrm>
          <a:prstGeom prst="rect">
            <a:avLst/>
          </a:prstGeom>
        </p:spPr>
      </p:pic>
      <p:pic>
        <p:nvPicPr>
          <p:cNvPr id="9" name="Рисунок 8" descr="2022-04-22_17-32-4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9737" y="1769922"/>
            <a:ext cx="4350880" cy="36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68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164035" y="2165131"/>
            <a:ext cx="11872390" cy="1912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3.Вывод: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лабораторной работы я изучила, как установить операционную систему на виртуальную машину и настроить минимально необходимые для дальнейшей работы сервисы. 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03558D5E-CC93-044D-A486-76D0AAD7C4FD}"/>
              </a:ext>
            </a:extLst>
          </p:cNvPr>
          <p:cNvSpPr/>
          <p:nvPr/>
        </p:nvSpPr>
        <p:spPr>
          <a:xfrm>
            <a:off x="164035" y="462988"/>
            <a:ext cx="1187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96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AE39D3-443A-2C46-9C31-AB623B24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9" y="2434871"/>
            <a:ext cx="8991600" cy="1645920"/>
          </a:xfrm>
          <a:solidFill>
            <a:schemeClr val="accent1">
              <a:lumMod val="60000"/>
              <a:lumOff val="40000"/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9121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{ED542FE7-32DD-484C-BBA5-AEF1ECBF1C7C}tf10001120</Template>
  <TotalTime>207</TotalTime>
  <Words>171</Words>
  <Application>Microsoft Office PowerPoint</Application>
  <PresentationFormat>Произвольный</PresentationFormat>
  <Paragraphs>30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Посылка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      Лабораторная работа №1 дисциплина: Операционные системы       выполнила студентка группы Нпмбд-02-21           Подъярова К.В.               г. Москва 2022</vt:lpstr>
      <vt:lpstr>Слайд 2</vt:lpstr>
      <vt:lpstr>Слайд 3</vt:lpstr>
      <vt:lpstr>Слайд 4</vt:lpstr>
      <vt:lpstr>Слайд 5</vt:lpstr>
      <vt:lpstr>Слайд 6</vt:lpstr>
      <vt:lpstr>Слайд 7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   ДОКЛАД  на тему Действия в зоне лавинной опасности   дисциплина: Бжд       выполнила студентка гр. Нпмбд-02-20           Филиппова А.Д.               г. Москва 2020</dc:title>
  <dc:creator>Филиппова Анна Дмитриевна</dc:creator>
  <cp:lastModifiedBy>Hoom</cp:lastModifiedBy>
  <cp:revision>20</cp:revision>
  <cp:lastPrinted>2021-05-01T10:53:47Z</cp:lastPrinted>
  <dcterms:created xsi:type="dcterms:W3CDTF">2020-12-06T12:13:19Z</dcterms:created>
  <dcterms:modified xsi:type="dcterms:W3CDTF">2022-04-22T15:09:04Z</dcterms:modified>
</cp:coreProperties>
</file>