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9"/>
  </p:notesMasterIdLst>
  <p:sldIdLst>
    <p:sldId id="257" r:id="rId2"/>
    <p:sldId id="262" r:id="rId3"/>
    <p:sldId id="264" r:id="rId4"/>
    <p:sldId id="263" r:id="rId5"/>
    <p:sldId id="266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9"/>
    <p:restoredTop sz="95909"/>
  </p:normalViewPr>
  <p:slideViewPr>
    <p:cSldViewPr snapToGrid="0" snapToObjects="1">
      <p:cViewPr varScale="1">
        <p:scale>
          <a:sx n="91" d="100"/>
          <a:sy n="91" d="100"/>
        </p:scale>
        <p:origin x="-2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8D58-0EAB-E04A-8A55-3F83243D4088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D3D8-E12C-F944-93D0-FC2CCCBF157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587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62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82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89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5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533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7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9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14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1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1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3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97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436A43-4238-5549-A22A-B318D4AE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48449"/>
            <a:ext cx="8991600" cy="5761101"/>
          </a:xfrm>
        </p:spPr>
        <p:txBody>
          <a:bodyPr>
            <a:normAutofit fontScale="90000"/>
          </a:bodyPr>
          <a:lstStyle/>
          <a:p>
            <a:r>
              <a:rPr lang="ru-RU" sz="1400" dirty="0"/>
              <a:t>РОССИЙСКИЙ УНИВЕРСИТЕТ ДРУЖБЫ НАРОДОВ</a:t>
            </a:r>
            <a:br>
              <a:rPr lang="ru-RU" sz="1400" dirty="0"/>
            </a:br>
            <a:r>
              <a:rPr lang="ru-RU" sz="1400" dirty="0"/>
              <a:t>Факультет физико-математических и естественных наук</a:t>
            </a:r>
            <a:br>
              <a:rPr lang="ru-RU" sz="1400" dirty="0"/>
            </a:br>
            <a:r>
              <a:rPr lang="ru-RU" sz="1400" dirty="0"/>
              <a:t>Кафедра прикладной информатики и теории вероятностей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2400" b="1" dirty="0"/>
              <a:t>Лабораторная работа №2</a:t>
            </a:r>
            <a:br>
              <a:rPr lang="ru-RU" sz="2400" b="1" dirty="0"/>
            </a:br>
            <a:r>
              <a:rPr lang="ru-RU" sz="1800" i="1" u="sng" dirty="0"/>
              <a:t>дисциплина:	ОпЕрационные системы	</a:t>
            </a:r>
            <a:br>
              <a:rPr lang="ru-RU" sz="18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/>
              <a:t/>
            </a:r>
            <a:br>
              <a:rPr lang="ru-RU" sz="1600" i="1" u="sng" dirty="0"/>
            </a:b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Нпмбд-02-21           </a:t>
            </a:r>
            <a:r>
              <a:rPr 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Подъярова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К.В</a:t>
            </a:r>
            <a:r>
              <a:rPr 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u="sng" dirty="0"/>
              <a:t>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г. Москва</a:t>
            </a:r>
            <a:br>
              <a:rPr lang="ru-RU" sz="1600" b="1" dirty="0"/>
            </a:br>
            <a:r>
              <a:rPr lang="ru-RU" sz="1600" b="1" dirty="0" smtClean="0"/>
              <a:t>2022</a:t>
            </a:r>
            <a:endParaRPr lang="ru-RU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2706727" y="592050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450F2DA-E9B3-8F41-9F49-0D980C4EBD8D}"/>
              </a:ext>
            </a:extLst>
          </p:cNvPr>
          <p:cNvSpPr/>
          <p:nvPr/>
        </p:nvSpPr>
        <p:spPr>
          <a:xfrm>
            <a:off x="446135" y="99637"/>
            <a:ext cx="112997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1.Цель работы: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изучение идеологии и применение средств контроля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освоение умения работать с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̆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BFF10D9-E982-3641-91C5-FC9DDCDD8818}"/>
              </a:ext>
            </a:extLst>
          </p:cNvPr>
          <p:cNvSpPr/>
          <p:nvPr/>
        </p:nvSpPr>
        <p:spPr>
          <a:xfrm>
            <a:off x="5395701" y="1084522"/>
            <a:ext cx="182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2.Ход работы: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8712304" y="591558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Рис.2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F0B6D63-BB38-5443-B66A-E7D3CC0EEFF9}"/>
              </a:ext>
            </a:extLst>
          </p:cNvPr>
          <p:cNvSpPr/>
          <p:nvPr/>
        </p:nvSpPr>
        <p:spPr>
          <a:xfrm>
            <a:off x="673086" y="1453854"/>
            <a:ext cx="10621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учётную запись на </a:t>
            </a:r>
            <a:r>
              <a:rPr lang="ru-R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Учетная запись называется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kvpodjhyarova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 систему контроля версий git. Синхронизируем учётную запись github с компьютером. Затем создаём новый ключ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добавляем его в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2" name="Рисунок 11" descr="2022-04-22_19-10-2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574" y="2849595"/>
            <a:ext cx="5940425" cy="178943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8875" y="2389656"/>
            <a:ext cx="4375741" cy="119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5985" y="3814753"/>
            <a:ext cx="5724787" cy="164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994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Рис.3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8802616" y="536650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AC44FAA-091A-E444-ABCE-868A9CD66A88}"/>
              </a:ext>
            </a:extLst>
          </p:cNvPr>
          <p:cNvSpPr/>
          <p:nvPr/>
        </p:nvSpPr>
        <p:spPr>
          <a:xfrm>
            <a:off x="874889" y="462987"/>
            <a:ext cx="10442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Создаем ключи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pgp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добавляем в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Для этого выводим список ключей, копируем отпечаток приватного ключа в буфер обмена 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Рис.3),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переходим в настройки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нажмимаем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кнопку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GPG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вставляем полученный ключ в поле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ввода (Рис.4)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889" y="1776248"/>
            <a:ext cx="4553984" cy="34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403" y="2535275"/>
            <a:ext cx="5940425" cy="17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4258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463292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5422678" y="455097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Рис.5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8579973" y="38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Рис.4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25B78FC-8A06-1249-9094-139131B18404}"/>
              </a:ext>
            </a:extLst>
          </p:cNvPr>
          <p:cNvSpPr/>
          <p:nvPr/>
        </p:nvSpPr>
        <p:spPr>
          <a:xfrm>
            <a:off x="1049865" y="845166"/>
            <a:ext cx="9764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</a:rPr>
              <a:t>Созданием и подключаем  репозиторий к github. 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387" y="1755228"/>
            <a:ext cx="7324985" cy="23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0161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463292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C65C25-7926-BA4B-91EE-68336B56C5D4}"/>
              </a:ext>
            </a:extLst>
          </p:cNvPr>
          <p:cNvSpPr/>
          <p:nvPr/>
        </p:nvSpPr>
        <p:spPr>
          <a:xfrm>
            <a:off x="5643395" y="354198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Рис.6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25B78FC-8A06-1249-9094-139131B18404}"/>
              </a:ext>
            </a:extLst>
          </p:cNvPr>
          <p:cNvSpPr/>
          <p:nvPr/>
        </p:nvSpPr>
        <p:spPr>
          <a:xfrm>
            <a:off x="1314804" y="1069641"/>
            <a:ext cx="9764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Настраиваем каталог курса: переходим в него, удаляем лишние файлы, создаем необходимые каталоги. </a:t>
            </a:r>
          </a:p>
          <a:p>
            <a:pPr algn="ctr"/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 b="28144"/>
          <a:stretch>
            <a:fillRect/>
          </a:stretch>
        </p:blipFill>
        <p:spPr bwMode="auto">
          <a:xfrm>
            <a:off x="1996481" y="2023748"/>
            <a:ext cx="7827160" cy="112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0161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/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0EBD79BC-68B9-0A4C-BC0E-C8A430C7F3E1}"/>
              </a:ext>
            </a:extLst>
          </p:cNvPr>
          <p:cNvSpPr/>
          <p:nvPr/>
        </p:nvSpPr>
        <p:spPr>
          <a:xfrm>
            <a:off x="6014254" y="478046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Open Sans"/>
              </a:rPr>
              <a:t>Рис.7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D39921A5-FA17-3642-AED5-4356CCE46509}"/>
              </a:ext>
            </a:extLst>
          </p:cNvPr>
          <p:cNvSpPr/>
          <p:nvPr/>
        </p:nvSpPr>
        <p:spPr>
          <a:xfrm>
            <a:off x="843522" y="268085"/>
            <a:ext cx="10746576" cy="142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Добавляем первый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коммит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выкладываем на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Для того, чтобы правильно разместить первый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коммит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необходимо добавить команду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., после этого с помощью команды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выкладываем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коммит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Сохраняем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коммит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используя команду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CAB1FC9-8E26-B549-B97D-D123026CF5FF}"/>
              </a:ext>
            </a:extLst>
          </p:cNvPr>
          <p:cNvSpPr/>
          <p:nvPr/>
        </p:nvSpPr>
        <p:spPr>
          <a:xfrm>
            <a:off x="1418634" y="5336479"/>
            <a:ext cx="90869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3.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Вывод: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я изучила идеологию и применение контроля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версий и научилась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работать с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 cstate="print"/>
          <a:srcRect t="65657"/>
          <a:stretch>
            <a:fillRect/>
          </a:stretch>
        </p:blipFill>
        <p:spPr bwMode="auto">
          <a:xfrm>
            <a:off x="3151140" y="1891863"/>
            <a:ext cx="6479082" cy="50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0630" y="2638098"/>
            <a:ext cx="4952360" cy="199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022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AE39D3-443A-2C46-9C31-AB623B2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2434871"/>
            <a:ext cx="8991600" cy="1645920"/>
          </a:xfrm>
          <a:solidFill>
            <a:schemeClr val="accent1">
              <a:lumMod val="60000"/>
              <a:lumOff val="40000"/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9121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{ED542FE7-32DD-484C-BBA5-AEF1ECBF1C7C}tf10001120</Template>
  <TotalTime>226</TotalTime>
  <Words>208</Words>
  <Application>Microsoft Office PowerPoint</Application>
  <PresentationFormat>Произвольный</PresentationFormat>
  <Paragraphs>26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Посылка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      Лабораторная работа №2 дисциплина: ОпЕрационные системы       выполнила студентка группы Нпмбд-02-21           Подъярова К.В.               г. Москва 2022</vt:lpstr>
      <vt:lpstr>Слайд 2</vt:lpstr>
      <vt:lpstr>Слайд 3</vt:lpstr>
      <vt:lpstr>Слайд 4</vt:lpstr>
      <vt:lpstr>Слайд 5</vt:lpstr>
      <vt:lpstr>Слайд 6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  ДОКЛАД  на тему Действия в зоне лавинной опасности   дисциплина: Бжд       выполнила студентка гр. Нпмбд-02-20           Филиппова А.Д.               г. Москва 2020</dc:title>
  <dc:creator>Филиппова Анна Дмитриевна</dc:creator>
  <cp:lastModifiedBy>Hoom</cp:lastModifiedBy>
  <cp:revision>23</cp:revision>
  <dcterms:created xsi:type="dcterms:W3CDTF">2020-12-06T12:13:19Z</dcterms:created>
  <dcterms:modified xsi:type="dcterms:W3CDTF">2022-04-22T17:03:15Z</dcterms:modified>
</cp:coreProperties>
</file>