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Лабораторная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smtClean="0"/>
              <a:t>№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ru-RU" dirty="0" err="1" smtClean="0"/>
              <a:t>Подъярова</a:t>
            </a:r>
            <a:r>
              <a:rPr lang="ru-RU" dirty="0" smtClean="0"/>
              <a:t> Ксения </a:t>
            </a:r>
            <a:r>
              <a:rPr lang="en-US" dirty="0" smtClean="0"/>
              <a:t>| </a:t>
            </a:r>
            <a:r>
              <a:rPr lang="ru-RU" dirty="0" smtClean="0"/>
              <a:t>НПМбд-02-21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Цель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marL="0" lvl="0" indent="0">
              <a:buNone/>
            </a:pPr>
            <a:r>
              <a:rPr lang="ru-RU" dirty="0" smtClean="0"/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</a:t>
            </a:r>
            <a:r>
              <a:rPr lang="ru-RU" dirty="0" err="1" smtClean="0"/>
              <a:t>Linux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88967"/>
            <a:ext cx="7963592" cy="2955347"/>
          </a:xfrm>
        </p:spPr>
        <p:txBody>
          <a:bodyPr>
            <a:normAutofit/>
          </a:bodyPr>
          <a:lstStyle/>
          <a:p>
            <a:pPr lvl="0"/>
            <a:r>
              <a:rPr lang="ru-RU" sz="1400" dirty="0" smtClean="0"/>
              <a:t>В установленной при выполнении предыдущей лабораторной работы ОС создала учётную запись пользователя </a:t>
            </a:r>
            <a:r>
              <a:rPr lang="ru-RU" sz="1400" dirty="0" err="1" smtClean="0"/>
              <a:t>guest</a:t>
            </a:r>
            <a:r>
              <a:rPr lang="ru-RU" sz="1400" dirty="0" smtClean="0"/>
              <a:t> с помощью команды “</a:t>
            </a:r>
            <a:r>
              <a:rPr lang="ru-RU" sz="1400" dirty="0" err="1" smtClean="0"/>
              <a:t>sudo</a:t>
            </a:r>
            <a:r>
              <a:rPr lang="ru-RU" sz="1400" dirty="0" smtClean="0"/>
              <a:t> </a:t>
            </a:r>
            <a:r>
              <a:rPr lang="ru-RU" sz="1400" dirty="0" err="1" smtClean="0"/>
              <a:t>useradd</a:t>
            </a:r>
            <a:r>
              <a:rPr lang="ru-RU" sz="1400" dirty="0" smtClean="0"/>
              <a:t> </a:t>
            </a:r>
            <a:r>
              <a:rPr lang="ru-RU" sz="1400" dirty="0" err="1" smtClean="0"/>
              <a:t>guest</a:t>
            </a:r>
            <a:r>
              <a:rPr lang="ru-RU" sz="1400" dirty="0" smtClean="0"/>
              <a:t>” и задала пароль для этого пользователя командой “</a:t>
            </a:r>
            <a:r>
              <a:rPr lang="ru-RU" sz="1400" dirty="0" err="1" smtClean="0"/>
              <a:t>sudo</a:t>
            </a:r>
            <a:r>
              <a:rPr lang="ru-RU" sz="1400" dirty="0" smtClean="0"/>
              <a:t> </a:t>
            </a:r>
            <a:r>
              <a:rPr lang="ru-RU" sz="1400" dirty="0" err="1" smtClean="0"/>
              <a:t>passwd</a:t>
            </a:r>
            <a:r>
              <a:rPr lang="ru-RU" sz="1400" dirty="0" smtClean="0"/>
              <a:t> </a:t>
            </a:r>
            <a:r>
              <a:rPr lang="ru-RU" sz="1400" dirty="0" err="1" smtClean="0"/>
              <a:t>guest</a:t>
            </a:r>
            <a:r>
              <a:rPr lang="ru-RU" sz="1400" dirty="0" smtClean="0"/>
              <a:t>”. Вошла в систему от имени пользователя </a:t>
            </a:r>
            <a:r>
              <a:rPr lang="ru-RU" sz="1400" dirty="0" err="1" smtClean="0"/>
              <a:t>guest</a:t>
            </a:r>
            <a:r>
              <a:rPr lang="ru-RU" sz="1400" dirty="0" smtClean="0"/>
              <a:t>.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2713"/>
            <a:ext cx="3008313" cy="351829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Выполнение</a:t>
            </a:r>
            <a:r>
              <a:rPr b="1" dirty="0"/>
              <a:t> </a:t>
            </a:r>
            <a:r>
              <a:rPr b="1" dirty="0" err="1"/>
              <a:t>лабораторной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lvl="0"/>
            <a:r>
              <a:rPr lang="ru-RU" dirty="0" smtClean="0"/>
              <a:t>Командой “</a:t>
            </a:r>
            <a:r>
              <a:rPr lang="ru-RU" dirty="0" err="1" smtClean="0"/>
              <a:t>pwd</a:t>
            </a:r>
            <a:r>
              <a:rPr lang="ru-RU" dirty="0" smtClean="0"/>
              <a:t>” определила, что нахожусь в директории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guest</a:t>
            </a:r>
            <a:r>
              <a:rPr lang="ru-RU" dirty="0" smtClean="0"/>
              <a:t>, которая и является моей домашней директорией. С приглашением командной строки совпадает. Уточнила имя моего пользователя командой “</a:t>
            </a:r>
            <a:r>
              <a:rPr lang="ru-RU" dirty="0" err="1" smtClean="0"/>
              <a:t>whoami</a:t>
            </a:r>
            <a:r>
              <a:rPr lang="ru-RU" dirty="0" smtClean="0"/>
              <a:t>” и получила вывод: </a:t>
            </a:r>
            <a:r>
              <a:rPr lang="ru-RU" dirty="0" err="1" smtClean="0"/>
              <a:t>guest</a:t>
            </a:r>
            <a:r>
              <a:rPr lang="ru-RU" dirty="0" smtClean="0"/>
              <a:t>. С помощью команды “</a:t>
            </a:r>
            <a:r>
              <a:rPr lang="ru-RU" dirty="0" err="1" smtClean="0"/>
              <a:t>id</a:t>
            </a:r>
            <a:r>
              <a:rPr lang="ru-RU" dirty="0" smtClean="0"/>
              <a:t>” определила имя своего пользователя - всё так же </a:t>
            </a:r>
            <a:r>
              <a:rPr lang="ru-RU" dirty="0" err="1" smtClean="0"/>
              <a:t>guest</a:t>
            </a:r>
            <a:r>
              <a:rPr lang="ru-RU" dirty="0" smtClean="0"/>
              <a:t>, </a:t>
            </a:r>
            <a:r>
              <a:rPr lang="ru-RU" dirty="0" err="1" smtClean="0"/>
              <a:t>uid</a:t>
            </a:r>
            <a:r>
              <a:rPr lang="ru-RU" dirty="0" smtClean="0"/>
              <a:t> = 1001 (</a:t>
            </a:r>
            <a:r>
              <a:rPr lang="ru-RU" dirty="0" err="1" smtClean="0"/>
              <a:t>guest</a:t>
            </a:r>
            <a:r>
              <a:rPr lang="ru-RU" dirty="0" smtClean="0"/>
              <a:t>), </a:t>
            </a:r>
            <a:r>
              <a:rPr lang="ru-RU" dirty="0" err="1" smtClean="0"/>
              <a:t>gid</a:t>
            </a:r>
            <a:r>
              <a:rPr lang="ru-RU" dirty="0" smtClean="0"/>
              <a:t> = 1001 (</a:t>
            </a:r>
            <a:r>
              <a:rPr lang="ru-RU" dirty="0" err="1" smtClean="0"/>
              <a:t>guest</a:t>
            </a:r>
            <a:r>
              <a:rPr lang="ru-RU" dirty="0" smtClean="0"/>
              <a:t>). Затем сравнила полученную информацию с выводом команды “</a:t>
            </a:r>
            <a:r>
              <a:rPr lang="ru-RU" dirty="0" err="1" smtClean="0"/>
              <a:t>groups</a:t>
            </a:r>
            <a:r>
              <a:rPr lang="ru-RU" dirty="0" smtClean="0"/>
              <a:t>”, которая вывела “</a:t>
            </a:r>
            <a:r>
              <a:rPr lang="ru-RU" dirty="0" err="1" smtClean="0"/>
              <a:t>guest</a:t>
            </a:r>
            <a:r>
              <a:rPr lang="ru-RU" dirty="0" smtClean="0"/>
              <a:t>”. Мой пользователь входит только в одну группу, состоящую из него самого, поэтому вывод обеих команд “</a:t>
            </a:r>
            <a:r>
              <a:rPr lang="ru-RU" dirty="0" err="1" smtClean="0"/>
              <a:t>id</a:t>
            </a:r>
            <a:r>
              <a:rPr lang="ru-RU" dirty="0" smtClean="0"/>
              <a:t>” и “</a:t>
            </a:r>
            <a:r>
              <a:rPr lang="ru-RU" dirty="0" err="1" smtClean="0"/>
              <a:t>groups</a:t>
            </a:r>
            <a:r>
              <a:rPr lang="ru-RU" dirty="0" smtClean="0"/>
              <a:t>” совпадает. Данные, выводимые в приглашении командной строки, совпадают с полученной информацией.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3607" y="1724025"/>
            <a:ext cx="53625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Выполнение</a:t>
            </a:r>
            <a:r>
              <a:rPr b="1" dirty="0"/>
              <a:t> </a:t>
            </a:r>
            <a:r>
              <a:rPr b="1" dirty="0" err="1"/>
              <a:t>лабораторной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lvl="0"/>
            <a:r>
              <a:rPr lang="ru-RU" dirty="0" smtClean="0"/>
              <a:t>Затем просмотрела файл /</a:t>
            </a:r>
            <a:r>
              <a:rPr lang="ru-RU" dirty="0" err="1" smtClean="0"/>
              <a:t>etc</a:t>
            </a:r>
            <a:r>
              <a:rPr lang="ru-RU" dirty="0" smtClean="0"/>
              <a:t>/</a:t>
            </a:r>
            <a:r>
              <a:rPr lang="ru-RU" dirty="0" err="1" smtClean="0"/>
              <a:t>passwd</a:t>
            </a:r>
            <a:r>
              <a:rPr lang="ru-RU" dirty="0" smtClean="0"/>
              <a:t> командой “</a:t>
            </a:r>
            <a:r>
              <a:rPr lang="ru-RU" dirty="0" err="1" smtClean="0"/>
              <a:t>cat</a:t>
            </a:r>
            <a:r>
              <a:rPr lang="ru-RU" dirty="0" smtClean="0"/>
              <a:t> /</a:t>
            </a:r>
            <a:r>
              <a:rPr lang="ru-RU" dirty="0" err="1" smtClean="0"/>
              <a:t>etc</a:t>
            </a:r>
            <a:r>
              <a:rPr lang="ru-RU" dirty="0" smtClean="0"/>
              <a:t>/</a:t>
            </a:r>
            <a:r>
              <a:rPr lang="ru-RU" dirty="0" err="1" smtClean="0"/>
              <a:t>passwd</a:t>
            </a:r>
            <a:r>
              <a:rPr lang="ru-RU" dirty="0" smtClean="0"/>
              <a:t>”. Нашла в нём свою учётную запись в самом конце. </a:t>
            </a:r>
            <a:r>
              <a:rPr lang="ru-RU" dirty="0" err="1" smtClean="0"/>
              <a:t>Uid</a:t>
            </a:r>
            <a:r>
              <a:rPr lang="ru-RU" dirty="0" smtClean="0"/>
              <a:t> = 1001, </a:t>
            </a:r>
            <a:r>
              <a:rPr lang="ru-RU" dirty="0" err="1" smtClean="0"/>
              <a:t>gid</a:t>
            </a:r>
            <a:r>
              <a:rPr lang="ru-RU" dirty="0" smtClean="0"/>
              <a:t> = 1001, то есть они совпадают с тем, что мы получили ранее.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5514" y="319088"/>
            <a:ext cx="53530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Выполнение</a:t>
            </a:r>
            <a:r>
              <a:rPr b="1" dirty="0"/>
              <a:t> </a:t>
            </a:r>
            <a:r>
              <a:rPr b="1" dirty="0" err="1"/>
              <a:t>лабораторной</a:t>
            </a:r>
            <a:r>
              <a:rPr b="1" dirty="0"/>
              <a:t> </a:t>
            </a:r>
            <a:r>
              <a:rPr b="1" dirty="0" err="1"/>
              <a:t>работы</a:t>
            </a:r>
            <a:endParaRPr b="1" dirty="0"/>
          </a:p>
          <a:p>
            <a:pPr lvl="0"/>
            <a:r>
              <a:rPr lang="ru-RU" dirty="0" smtClean="0"/>
              <a:t>Посмотрела, какие директории существуют в системе командой “</a:t>
            </a:r>
            <a:r>
              <a:rPr lang="ru-RU" dirty="0" err="1" smtClean="0"/>
              <a:t>ls</a:t>
            </a:r>
            <a:r>
              <a:rPr lang="ru-RU" dirty="0" smtClean="0"/>
              <a:t> -</a:t>
            </a:r>
            <a:r>
              <a:rPr lang="ru-RU" dirty="0" err="1" smtClean="0"/>
              <a:t>l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/” . Список поддиректорий директории /</a:t>
            </a:r>
            <a:r>
              <a:rPr lang="ru-RU" dirty="0" err="1" smtClean="0"/>
              <a:t>home</a:t>
            </a:r>
            <a:r>
              <a:rPr lang="ru-RU" dirty="0" smtClean="0"/>
              <a:t> получить удалось. На директориях установлены права чтения, записи и выполнения для самого пользователя (для группы и остальных пользователей никаких прав доступа не установлено). Проверила, какие расширенные атрибуты установлены на поддиректориях, находящихся в директории /</a:t>
            </a:r>
            <a:r>
              <a:rPr lang="ru-RU" dirty="0" err="1" smtClean="0"/>
              <a:t>home</a:t>
            </a:r>
            <a:r>
              <a:rPr lang="ru-RU" dirty="0" smtClean="0"/>
              <a:t>, командой “</a:t>
            </a:r>
            <a:r>
              <a:rPr lang="ru-RU" dirty="0" err="1" smtClean="0"/>
              <a:t>lsattr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”. Удалось увидеть расширенные атрибуты только директории того пользователя, от имени которого я нахожусь в системе.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260" y="1730779"/>
            <a:ext cx="5314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21972"/>
            <a:ext cx="3008313" cy="3632662"/>
          </a:xfrm>
        </p:spPr>
        <p:txBody>
          <a:bodyPr/>
          <a:lstStyle/>
          <a:p>
            <a:pPr lvl="0"/>
            <a:r>
              <a:rPr lang="ru-RU" dirty="0" smtClean="0"/>
              <a:t>Создала в домашней директории поддиректорию dir1 командой “</a:t>
            </a:r>
            <a:r>
              <a:rPr lang="ru-RU" dirty="0" err="1" smtClean="0"/>
              <a:t>mkdir</a:t>
            </a:r>
            <a:r>
              <a:rPr lang="ru-RU" dirty="0" smtClean="0"/>
              <a:t> dir1” и определила, какие права доступа и расширенные атрибуты были на неё выставлены: чтение, запись и выполнение доступны для самого пользователя и для группы, для остальных - только чтение и выполнение, расширенных атрибутов не установлено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7979" y="1071043"/>
            <a:ext cx="4462814" cy="331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96359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Выполнение</a:t>
            </a:r>
            <a:r>
              <a:rPr sz="2400" dirty="0"/>
              <a:t> </a:t>
            </a:r>
            <a:r>
              <a:rPr sz="2400" dirty="0" err="1"/>
              <a:t>лабораторной</a:t>
            </a:r>
            <a:r>
              <a:rPr sz="2400" dirty="0"/>
              <a:t> </a:t>
            </a:r>
            <a:r>
              <a:rPr sz="2400" dirty="0" err="1"/>
              <a:t>работы</a:t>
            </a:r>
            <a:endParaRPr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21972"/>
            <a:ext cx="3008313" cy="3632662"/>
          </a:xfrm>
        </p:spPr>
        <p:txBody>
          <a:bodyPr/>
          <a:lstStyle/>
          <a:p>
            <a:pPr lvl="0"/>
            <a:r>
              <a:rPr lang="ru-RU" dirty="0" smtClean="0"/>
              <a:t>Сняла с директории dir1 все атрибуты командой “</a:t>
            </a:r>
            <a:r>
              <a:rPr lang="ru-RU" dirty="0" err="1" smtClean="0"/>
              <a:t>chmod</a:t>
            </a:r>
            <a:r>
              <a:rPr lang="ru-RU" dirty="0" smtClean="0"/>
              <a:t> 000 dir1” и проверила с её помощью правильность выполнения команды “</a:t>
            </a:r>
            <a:r>
              <a:rPr lang="ru-RU" dirty="0" err="1" smtClean="0"/>
              <a:t>ls</a:t>
            </a:r>
            <a:r>
              <a:rPr lang="ru-RU" dirty="0" smtClean="0"/>
              <a:t> -</a:t>
            </a:r>
            <a:r>
              <a:rPr lang="ru-RU" dirty="0" err="1" smtClean="0"/>
              <a:t>l</a:t>
            </a:r>
            <a:r>
              <a:rPr lang="ru-RU" dirty="0" smtClean="0"/>
              <a:t>”. Действительно, все атрибуты были сняты. Попыталась создать в директории dir1 файл file1 командой </a:t>
            </a:r>
            <a:r>
              <a:rPr lang="ru-RU" dirty="0" err="1" smtClean="0"/>
              <a:t>echo</a:t>
            </a:r>
            <a:r>
              <a:rPr lang="ru-RU" dirty="0" smtClean="0"/>
              <a:t> “</a:t>
            </a:r>
            <a:r>
              <a:rPr lang="ru-RU" dirty="0" err="1" smtClean="0"/>
              <a:t>test</a:t>
            </a:r>
            <a:r>
              <a:rPr lang="ru-RU" dirty="0" smtClean="0"/>
              <a:t>” &gt;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guest</a:t>
            </a:r>
            <a:r>
              <a:rPr lang="ru-RU" dirty="0" smtClean="0"/>
              <a:t>/dir1/file1. Этого сделать не получилось, т.к. предыдущим действием мы убрали право доступа на запись в директории. В итоге файл не был создан (открыть директорию с помощью команды “</a:t>
            </a:r>
            <a:r>
              <a:rPr lang="ru-RU" dirty="0" err="1" smtClean="0"/>
              <a:t>ls</a:t>
            </a:r>
            <a:r>
              <a:rPr lang="ru-RU" dirty="0" smtClean="0"/>
              <a:t> -</a:t>
            </a:r>
            <a:r>
              <a:rPr lang="ru-RU" dirty="0" err="1" smtClean="0"/>
              <a:t>l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guest</a:t>
            </a:r>
            <a:r>
              <a:rPr lang="ru-RU" dirty="0" smtClean="0"/>
              <a:t>/dir1” изначально тоже не удалось по той же причине, поэтому я поменяла права доступа и снова воспользовалась этой командой, и тогда смогла просмотреть содержимое директории, убедившись, что файл не был создан)</a:t>
            </a: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7979" y="1071043"/>
            <a:ext cx="4462814" cy="331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ru-RU" dirty="0" smtClean="0"/>
              <a:t>В ходе выполнения данной лабораторной работы я приобрела практические навыки работы в консоли с атрибутами файлов, закрепила теоретические основы дискреционного разграничения доступа в современных системах с открытым кодом на базе ОС </a:t>
            </a:r>
            <a:r>
              <a:rPr lang="ru-RU" dirty="0" err="1" smtClean="0"/>
              <a:t>Linux</a:t>
            </a:r>
            <a:r>
              <a:rPr lang="ru-RU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Экран (16:9)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Лабораторная работа №2 Подъярова Ксения | НПМбд-02-21</vt:lpstr>
      <vt:lpstr>Слайд 2</vt:lpstr>
      <vt:lpstr>Выполнение лабораторной работы</vt:lpstr>
      <vt:lpstr>Слайд 4</vt:lpstr>
      <vt:lpstr>Слайд 5</vt:lpstr>
      <vt:lpstr>Слайд 6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Ксения Подъярова</dc:creator>
  <cp:lastModifiedBy>Hoom</cp:lastModifiedBy>
  <cp:revision>1</cp:revision>
  <dcterms:created xsi:type="dcterms:W3CDTF">2024-09-07T08:51:00Z</dcterms:created>
  <dcterms:modified xsi:type="dcterms:W3CDTF">2024-09-09T18:17:27Z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2024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